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1"/>
  </p:notesMasterIdLst>
  <p:sldIdLst>
    <p:sldId id="258" r:id="rId3"/>
    <p:sldId id="259" r:id="rId4"/>
    <p:sldId id="261" r:id="rId5"/>
    <p:sldId id="265" r:id="rId6"/>
    <p:sldId id="276" r:id="rId7"/>
    <p:sldId id="267" r:id="rId8"/>
    <p:sldId id="268" r:id="rId9"/>
    <p:sldId id="26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4EA9000F-DB7E-4AD0-9FD2-4E807F13F87F}" type="datetimeFigureOut">
              <a:rPr kumimoji="1" lang="ja-JP" altLang="en-US" smtClean="0"/>
              <a:t>2020/9/3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45"/>
            <a:ext cx="5438140" cy="390886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9118"/>
            <a:ext cx="2945659" cy="497520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D534B40-1E9B-4534-8392-2E3EDA5DAA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6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5">
            <a:extLst>
              <a:ext uri="{FF2B5EF4-FFF2-40B4-BE49-F238E27FC236}">
                <a16:creationId xmlns:a16="http://schemas.microsoft.com/office/drawing/2014/main" id="{6B9F5BAE-C6FD-465B-A471-33417C2E2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0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6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B7E73-FB10-468C-B43C-0D5B747D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9F8B81-DA82-4542-A91C-079F55F42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AFE10F-3CB2-476F-AC69-2DDCEC8E6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9F3648-6B18-4120-B865-582AED5D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510003-CDAE-4B52-BD81-DE3EC5F0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2857F77-CA55-4876-BBD7-D728FEEF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46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1C2D7B-CAB5-41D9-B606-98DD44FB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BE9765-7947-4B8F-92DF-2EEA32B0F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8DCBACB-429E-4555-86BB-3316FEA5F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F2341F-7725-49F2-B93C-217A3543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455DF8-FC86-4A34-BCC4-4F977C2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9FA820-E60A-4921-8412-48DDF2C4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463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D68C08-E3F6-4143-BB73-A7311910F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8D0F7C-AAD7-497A-B726-2BBDAA518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E61C48-317A-476E-B9C6-C4042BB3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0FDF86-D6D9-45BE-A65E-48A05F6B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6BF74A-C301-4C17-A694-71E67F3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051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68346CF-C057-40C0-80C6-23B63B02B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79CC05E-ACC8-41CD-934D-A3368B99A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1794EC-2121-4D1F-ABB7-40157519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FA0A70-0BAA-4BA4-9D49-32F530BE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5C0CF3-647F-4533-8F33-A6C7E331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60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976CB4-8920-46BF-BB5E-836A27B39D3C}"/>
              </a:ext>
            </a:extLst>
          </p:cNvPr>
          <p:cNvSpPr/>
          <p:nvPr userDrawn="1"/>
        </p:nvSpPr>
        <p:spPr>
          <a:xfrm>
            <a:off x="432000" y="369000"/>
            <a:ext cx="8280000" cy="6120000"/>
          </a:xfrm>
          <a:prstGeom prst="rect">
            <a:avLst/>
          </a:prstGeom>
          <a:noFill/>
          <a:ln>
            <a:solidFill>
              <a:srgbClr val="FE02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04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0C2E8-C4BE-4367-9694-9E629477D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524907-EC27-4C5F-98AA-ABDBB2467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E53EA1-4F12-4653-83FE-85161A88B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D08F9C-26CB-4DE1-AF07-DEB24654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A71193-70CD-4DE6-B562-7806AE3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03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BB3CA-D91A-4F96-8B87-F4C29A70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540600-DB20-439D-B9B1-215A7B0D4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49EF-B203-49D8-B8B6-584759E9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B8F798-7553-4ADA-AD62-3A80F281B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5AFE96-DCC3-4A65-9B97-FE76E30A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31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FCD34F-11BC-44A5-BF95-76BD3ED0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1BBC92C-860F-42F4-96C1-F901406C3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EDB953-4864-4CCE-B2C7-6A3C0F0E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ADFCA0-3C67-4EAC-964D-C71FB3E1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F6CF8D-9044-435B-937A-00E855CE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36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F4D1E-72E3-444F-8248-264146FF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D72DEB-AE8F-4592-9129-9DE913755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621305-370F-45D6-8B0F-8C1C437CC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F9E26A-C34D-48D7-8B58-F019783C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AD3BEE-281B-44C0-905A-7FF43C4A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73E650-7D43-45F1-B44E-2FAA2B54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04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42F31B-A05A-40CC-9DB9-A8172CCD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8521A9-127A-4E6F-B874-031DF42B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DC2E221-37B2-482E-8BFA-C7B98FB7A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577E60-D0C6-4819-A4B2-C95C7C1E7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529F6F8-7FA5-4BD6-92F7-62FC2505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0236418-3F3F-4F17-8A1F-2AA30EFB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F26724C-DECA-48A2-909A-D96EF4BA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1E3102-9748-4A74-9DCC-1D1EB670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18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B9178E-F4A8-4284-BBBD-ED5E2676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1AC0DB-ABBF-43F0-9D16-93D112D7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10FBB5C-4A4A-4878-9276-0F803DA7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8E3895-9B95-4BF7-A3E4-6308D24F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82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E46AF9-BA6F-4B19-84B9-B60E353F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A6CD35-7378-49C4-BD3F-6CAE6A72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5F3525-A685-4054-9986-BB6845B5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420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3D630A-5607-4266-A1A1-2EC50953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1B4FF4-BD34-4375-B7B1-401B7131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CC3840-BD3C-471E-B302-9974F916F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AB8572-B2EA-464A-97DC-56588D40B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25CE03-1207-4CA8-A8BD-84DD2784F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03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9579-D4BC-4F2B-A2A9-2FFEBC09FB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63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EE986F-221A-4A38-9512-1D86CC913F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8709" y="552742"/>
            <a:ext cx="9152709" cy="148591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t">
              <a:lnSpc>
                <a:spcPct val="100000"/>
              </a:lnSpc>
            </a:pPr>
            <a:r>
              <a:rPr kumimoji="1" lang="en-US" altLang="ja-JP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The 14th Asia Pacific Cervical Spine </a:t>
            </a:r>
            <a:br>
              <a:rPr kumimoji="1" lang="en-US" altLang="ja-JP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</a:br>
            <a:r>
              <a:rPr kumimoji="1" lang="en-US" altLang="ja-JP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Society Meeting</a:t>
            </a:r>
            <a:endParaRPr kumimoji="1" lang="ja-JP" altLang="en-US" sz="3200" spc="-150" dirty="0"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4FEC305-9BAE-4111-BBAA-4D7229E023A4}"/>
              </a:ext>
            </a:extLst>
          </p:cNvPr>
          <p:cNvSpPr>
            <a:spLocks noGrp="1"/>
          </p:cNvSpPr>
          <p:nvPr/>
        </p:nvSpPr>
        <p:spPr>
          <a:xfrm>
            <a:off x="8709" y="2277218"/>
            <a:ext cx="9144000" cy="5232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3200" spc="-150" dirty="0"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演題動画作成</a:t>
            </a:r>
            <a:endParaRPr kumimoji="1" lang="ja-JP" altLang="en-US" sz="3200" spc="-150" dirty="0"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464602-D918-4BB8-BBA9-E79D04B6F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DC307839-6A22-4AC5-B6C0-9FC67A1069E3}"/>
              </a:ext>
            </a:extLst>
          </p:cNvPr>
          <p:cNvSpPr>
            <a:spLocks noGrp="1"/>
          </p:cNvSpPr>
          <p:nvPr/>
        </p:nvSpPr>
        <p:spPr>
          <a:xfrm>
            <a:off x="8709" y="5810145"/>
            <a:ext cx="9144000" cy="5232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ご使用の</a:t>
            </a:r>
            <a:r>
              <a:rPr lang="en-US" altLang="ja-JP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Office</a:t>
            </a:r>
            <a:r>
              <a:rPr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のバージョンにより、表記が異なる場合がございますので、ご了承ください。</a:t>
            </a:r>
            <a:endParaRPr lang="en-US" altLang="ja-JP" sz="1400" dirty="0">
              <a:latin typeface="Times New Roman" panose="02020603050405020304" pitchFamily="18" charset="0"/>
              <a:ea typeface="FOT-ロダン Pro B" panose="02020800000000000000" pitchFamily="18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kumimoji="1"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このマニュアルのバージョンはウィンドウズ版</a:t>
            </a:r>
            <a:r>
              <a:rPr kumimoji="1" lang="en-US" altLang="ja-JP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Office2019</a:t>
            </a:r>
            <a:r>
              <a:rPr lang="ja-JP" altLang="en-US" sz="1400" dirty="0">
                <a:latin typeface="Times New Roman" panose="02020603050405020304" pitchFamily="18" charset="0"/>
                <a:ea typeface="FOT-ロダン Pro B" panose="02020800000000000000" pitchFamily="18" charset="-128"/>
                <a:cs typeface="Times New Roman" panose="02020603050405020304" pitchFamily="18" charset="0"/>
              </a:rPr>
              <a:t>になります。</a:t>
            </a:r>
            <a:endParaRPr kumimoji="1" lang="ja-JP" altLang="en-US" sz="1400" dirty="0">
              <a:latin typeface="Times New Roman" panose="02020603050405020304" pitchFamily="18" charset="0"/>
              <a:ea typeface="FOT-ロダン Pro B" panose="020208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5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45087" y="387322"/>
            <a:ext cx="8355012" cy="435030"/>
          </a:xfrm>
          <a:prstGeom prst="rect">
            <a:avLst/>
          </a:prstGeom>
        </p:spPr>
        <p:txBody>
          <a:bodyPr vert="horz" wrap="square" lIns="0" tIns="11723" rIns="0" bIns="0" rtlCol="0" anchor="ctr">
            <a:spAutoFit/>
          </a:bodyPr>
          <a:lstStyle/>
          <a:p>
            <a:pPr marL="11723">
              <a:lnSpc>
                <a:spcPct val="100000"/>
              </a:lnSpc>
              <a:spcBef>
                <a:spcPts val="92"/>
              </a:spcBef>
            </a:pPr>
            <a:r>
              <a:rPr sz="2750" spc="-23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ス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ライド付き</a:t>
            </a:r>
            <a:r>
              <a:rPr lang="ja-JP" altLang="en-US" sz="2750" spc="-46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発表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動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画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の作成方法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～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アップまで</a:t>
            </a:r>
            <a:r>
              <a:rPr sz="2750" spc="-55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</a:t>
            </a:r>
            <a:r>
              <a:rPr sz="2750" spc="-46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流</a:t>
            </a:r>
            <a:r>
              <a:rPr sz="2750" dirty="0" err="1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れ</a:t>
            </a:r>
            <a:endParaRPr sz="275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566" y="1000502"/>
            <a:ext cx="8248356" cy="690919"/>
          </a:xfrm>
          <a:prstGeom prst="rect">
            <a:avLst/>
          </a:prstGeom>
        </p:spPr>
        <p:txBody>
          <a:bodyPr vert="horz" wrap="square" lIns="0" tIns="11137" rIns="0" bIns="0" rtlCol="0">
            <a:spAutoFit/>
          </a:bodyPr>
          <a:lstStyle/>
          <a:p>
            <a:pPr marL="11723" fontAlgn="t">
              <a:lnSpc>
                <a:spcPts val="2600"/>
              </a:lnSpc>
              <a:spcBef>
                <a:spcPts val="100"/>
              </a:spcBef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以下のステップより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発表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動画を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成く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だ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さい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endParaRPr lang="en-US" altLang="ja-JP" spc="-5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 fontAlgn="t">
              <a:lnSpc>
                <a:spcPts val="2600"/>
              </a:lnSpc>
              <a:spcBef>
                <a:spcPts val="100"/>
              </a:spcBef>
            </a:pP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データのアップロードは</a:t>
            </a:r>
            <a:r>
              <a:rPr lang="ja-JP" altLang="en-US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メールにて</a:t>
            </a:r>
            <a:r>
              <a:rPr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、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ご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案内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さ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せて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ただ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き</a:t>
            </a:r>
            <a:r>
              <a:rPr spc="-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ます</a:t>
            </a:r>
            <a:r>
              <a:rPr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endParaRPr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242" y="1930117"/>
            <a:ext cx="1907931" cy="691912"/>
          </a:xfrm>
          <a:custGeom>
            <a:avLst/>
            <a:gdLst/>
            <a:ahLst/>
            <a:cxnLst/>
            <a:rect l="l" t="t" r="r" b="b"/>
            <a:pathLst>
              <a:path w="2066925" h="611505">
                <a:moveTo>
                  <a:pt x="1760982" y="0"/>
                </a:moveTo>
                <a:lnTo>
                  <a:pt x="0" y="0"/>
                </a:lnTo>
                <a:lnTo>
                  <a:pt x="0" y="611124"/>
                </a:lnTo>
                <a:lnTo>
                  <a:pt x="1760982" y="611124"/>
                </a:lnTo>
                <a:lnTo>
                  <a:pt x="2066544" y="305562"/>
                </a:lnTo>
                <a:lnTo>
                  <a:pt x="176098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5571" y="2020635"/>
            <a:ext cx="1500554" cy="52338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演題スライドの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marL="11723"/>
            <a:r>
              <a:rPr sz="1600" spc="-5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作成（ＰＰＴ）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76143" y="1930117"/>
            <a:ext cx="1492934" cy="691912"/>
          </a:xfrm>
          <a:custGeom>
            <a:avLst/>
            <a:gdLst/>
            <a:ahLst/>
            <a:cxnLst/>
            <a:rect l="l" t="t" r="r" b="b"/>
            <a:pathLst>
              <a:path w="1617345" h="611505">
                <a:moveTo>
                  <a:pt x="1311402" y="0"/>
                </a:moveTo>
                <a:lnTo>
                  <a:pt x="0" y="0"/>
                </a:lnTo>
                <a:lnTo>
                  <a:pt x="0" y="611124"/>
                </a:lnTo>
                <a:lnTo>
                  <a:pt x="1311402" y="611124"/>
                </a:lnTo>
                <a:lnTo>
                  <a:pt x="1616964" y="305562"/>
                </a:lnTo>
                <a:lnTo>
                  <a:pt x="131140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8223" y="2020635"/>
            <a:ext cx="867508" cy="52338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機器準備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marL="11723"/>
            <a:r>
              <a:rPr sz="1600" spc="-5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録音準備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68724" y="1930117"/>
            <a:ext cx="1215683" cy="691912"/>
          </a:xfrm>
          <a:custGeom>
            <a:avLst/>
            <a:gdLst/>
            <a:ahLst/>
            <a:cxnLst/>
            <a:rect l="l" t="t" r="r" b="b"/>
            <a:pathLst>
              <a:path w="1316989" h="611505">
                <a:moveTo>
                  <a:pt x="1011174" y="0"/>
                </a:moveTo>
                <a:lnTo>
                  <a:pt x="0" y="0"/>
                </a:lnTo>
                <a:lnTo>
                  <a:pt x="0" y="611124"/>
                </a:lnTo>
                <a:lnTo>
                  <a:pt x="1011174" y="611124"/>
                </a:lnTo>
                <a:lnTo>
                  <a:pt x="1316736" y="305562"/>
                </a:lnTo>
                <a:lnTo>
                  <a:pt x="1011174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3528" y="2147244"/>
            <a:ext cx="867508" cy="26761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z="1600" dirty="0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音声録音</a:t>
            </a:r>
            <a:endParaRPr sz="160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09495" y="1930117"/>
            <a:ext cx="1647678" cy="691912"/>
          </a:xfrm>
          <a:custGeom>
            <a:avLst/>
            <a:gdLst/>
            <a:ahLst/>
            <a:cxnLst/>
            <a:rect l="l" t="t" r="r" b="b"/>
            <a:pathLst>
              <a:path w="1784984" h="611505">
                <a:moveTo>
                  <a:pt x="1479042" y="0"/>
                </a:moveTo>
                <a:lnTo>
                  <a:pt x="0" y="0"/>
                </a:lnTo>
                <a:lnTo>
                  <a:pt x="0" y="611124"/>
                </a:lnTo>
                <a:lnTo>
                  <a:pt x="1479042" y="611124"/>
                </a:lnTo>
                <a:lnTo>
                  <a:pt x="1784603" y="305562"/>
                </a:lnTo>
                <a:lnTo>
                  <a:pt x="1479042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 sz="1662">
              <a:latin typeface="FOT-ロダン Pro DB" panose="02020700000000000000" pitchFamily="18" charset="-128"/>
              <a:ea typeface="FOT-ロダン Pro DB" panose="02020700000000000000" pitchFamily="18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88858" y="1982302"/>
            <a:ext cx="1289538" cy="51710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algn="ctr">
              <a:spcBef>
                <a:spcPts val="92"/>
              </a:spcBef>
            </a:pPr>
            <a:r>
              <a:rPr sz="1600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データ</a:t>
            </a:r>
            <a:endParaRPr lang="en-US" altLang="ja-JP" sz="1600" dirty="0">
              <a:solidFill>
                <a:srgbClr val="FFFFFF"/>
              </a:solidFill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  <a:p>
            <a:pPr algn="ctr">
              <a:spcBef>
                <a:spcPts val="92"/>
              </a:spcBef>
            </a:pPr>
            <a:r>
              <a:rPr sz="1600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アップ</a:t>
            </a:r>
            <a:r>
              <a:rPr sz="1600" spc="-5" dirty="0" err="1">
                <a:solidFill>
                  <a:srgbClr val="FFFFFF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rPr>
              <a:t>ロード</a:t>
            </a:r>
            <a:endParaRPr sz="1600" dirty="0">
              <a:latin typeface="FOT-ロダン Pro B" panose="02020800000000000000" pitchFamily="18" charset="-128"/>
              <a:ea typeface="FOT-ロダン Pro B" panose="02020800000000000000" pitchFamily="18" charset="-128"/>
              <a:cs typeface="Yu Gothic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181D5E65-7618-4B7F-A027-8CBCB1D17FC8}"/>
              </a:ext>
            </a:extLst>
          </p:cNvPr>
          <p:cNvSpPr txBox="1"/>
          <p:nvPr/>
        </p:nvSpPr>
        <p:spPr>
          <a:xfrm>
            <a:off x="443242" y="2928531"/>
            <a:ext cx="1907931" cy="25549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ja-JP" altLang="en-US" spc="-14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ー</a:t>
            </a:r>
            <a:r>
              <a:rPr lang="ja-JP" altLang="en-US" spc="-23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目</a:t>
            </a:r>
            <a:r>
              <a:rPr lang="ja-JP" altLang="en-US" spc="-37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次</a:t>
            </a:r>
            <a:r>
              <a:rPr lang="ja-JP" altLang="en-US" dirty="0"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 Light"/>
              </a:rPr>
              <a:t>ー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1747322D-FA5C-4242-BE83-8EF0949F12FD}"/>
              </a:ext>
            </a:extLst>
          </p:cNvPr>
          <p:cNvSpPr txBox="1"/>
          <p:nvPr/>
        </p:nvSpPr>
        <p:spPr>
          <a:xfrm>
            <a:off x="443242" y="3685863"/>
            <a:ext cx="1836537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①録音を始める前に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C03056EE-A370-46D8-A35F-3E4767B81C4D}"/>
              </a:ext>
            </a:extLst>
          </p:cNvPr>
          <p:cNvSpPr txBox="1"/>
          <p:nvPr/>
        </p:nvSpPr>
        <p:spPr>
          <a:xfrm>
            <a:off x="2192029" y="3695296"/>
            <a:ext cx="4670415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EFFC6E5B-6D9F-4D0A-85FC-466DA1D44864}"/>
              </a:ext>
            </a:extLst>
          </p:cNvPr>
          <p:cNvSpPr txBox="1"/>
          <p:nvPr/>
        </p:nvSpPr>
        <p:spPr>
          <a:xfrm>
            <a:off x="6811462" y="3685864"/>
            <a:ext cx="306001" cy="232667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P3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DA861E35-DB1F-4EA9-949C-21E9646C591E}"/>
              </a:ext>
            </a:extLst>
          </p:cNvPr>
          <p:cNvSpPr txBox="1"/>
          <p:nvPr/>
        </p:nvSpPr>
        <p:spPr>
          <a:xfrm>
            <a:off x="443242" y="3995315"/>
            <a:ext cx="120788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②機器の準</a:t>
            </a: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備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DAC77CC9-CB90-4363-AAE9-132B534C653F}"/>
              </a:ext>
            </a:extLst>
          </p:cNvPr>
          <p:cNvSpPr txBox="1"/>
          <p:nvPr/>
        </p:nvSpPr>
        <p:spPr>
          <a:xfrm>
            <a:off x="1651128" y="3995315"/>
            <a:ext cx="5211316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9D3D5618-F52F-44CA-A395-15D46D765792}"/>
              </a:ext>
            </a:extLst>
          </p:cNvPr>
          <p:cNvSpPr txBox="1"/>
          <p:nvPr/>
        </p:nvSpPr>
        <p:spPr>
          <a:xfrm>
            <a:off x="6811460" y="3995315"/>
            <a:ext cx="306003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P3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C37343E8-8F41-47F3-B4DB-0AED5468E056}"/>
              </a:ext>
            </a:extLst>
          </p:cNvPr>
          <p:cNvSpPr txBox="1"/>
          <p:nvPr/>
        </p:nvSpPr>
        <p:spPr>
          <a:xfrm>
            <a:off x="443242" y="4275468"/>
            <a:ext cx="1940170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③ナレーションの録音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1" name="object 14">
            <a:extLst>
              <a:ext uri="{FF2B5EF4-FFF2-40B4-BE49-F238E27FC236}">
                <a16:creationId xmlns:a16="http://schemas.microsoft.com/office/drawing/2014/main" id="{487AA879-AF10-4E11-A805-CADF5A3C8EBE}"/>
              </a:ext>
            </a:extLst>
          </p:cNvPr>
          <p:cNvSpPr txBox="1"/>
          <p:nvPr/>
        </p:nvSpPr>
        <p:spPr>
          <a:xfrm>
            <a:off x="2408381" y="4275468"/>
            <a:ext cx="4476897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03D1AE6C-5265-4847-903B-541300B374AA}"/>
              </a:ext>
            </a:extLst>
          </p:cNvPr>
          <p:cNvSpPr txBox="1"/>
          <p:nvPr/>
        </p:nvSpPr>
        <p:spPr>
          <a:xfrm>
            <a:off x="6811460" y="4275468"/>
            <a:ext cx="306004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P4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17F9D824-E758-40A2-A145-FD581A9DB868}"/>
              </a:ext>
            </a:extLst>
          </p:cNvPr>
          <p:cNvSpPr txBox="1"/>
          <p:nvPr/>
        </p:nvSpPr>
        <p:spPr>
          <a:xfrm>
            <a:off x="443242" y="4557432"/>
            <a:ext cx="174890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④録音中の操作方法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6BCC6D89-ADBA-436F-A06D-6980AA8C4656}"/>
              </a:ext>
            </a:extLst>
          </p:cNvPr>
          <p:cNvSpPr txBox="1"/>
          <p:nvPr/>
        </p:nvSpPr>
        <p:spPr>
          <a:xfrm>
            <a:off x="2214984" y="4557432"/>
            <a:ext cx="4647460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22E510C6-7E43-49A7-9138-75FD14823918}"/>
              </a:ext>
            </a:extLst>
          </p:cNvPr>
          <p:cNvSpPr txBox="1"/>
          <p:nvPr/>
        </p:nvSpPr>
        <p:spPr>
          <a:xfrm>
            <a:off x="6811458" y="4557432"/>
            <a:ext cx="306005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P5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8" name="object 14">
            <a:extLst>
              <a:ext uri="{FF2B5EF4-FFF2-40B4-BE49-F238E27FC236}">
                <a16:creationId xmlns:a16="http://schemas.microsoft.com/office/drawing/2014/main" id="{C4AD65ED-E504-4F50-9E34-2C9BC362AE25}"/>
              </a:ext>
            </a:extLst>
          </p:cNvPr>
          <p:cNvSpPr txBox="1"/>
          <p:nvPr/>
        </p:nvSpPr>
        <p:spPr>
          <a:xfrm>
            <a:off x="443242" y="4856448"/>
            <a:ext cx="2884287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⑤スライド毎の音声の確認の仕方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646A7DD-C098-4D79-9817-4CB92BD8782D}"/>
              </a:ext>
            </a:extLst>
          </p:cNvPr>
          <p:cNvSpPr txBox="1"/>
          <p:nvPr/>
        </p:nvSpPr>
        <p:spPr>
          <a:xfrm>
            <a:off x="3326650" y="4856448"/>
            <a:ext cx="3535794" cy="23279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7262BCA3-C6E4-46A6-B161-5B19CFD047BC}"/>
              </a:ext>
            </a:extLst>
          </p:cNvPr>
          <p:cNvSpPr txBox="1"/>
          <p:nvPr/>
        </p:nvSpPr>
        <p:spPr>
          <a:xfrm>
            <a:off x="6811460" y="4856448"/>
            <a:ext cx="306004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P6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52" name="object 14">
            <a:extLst>
              <a:ext uri="{FF2B5EF4-FFF2-40B4-BE49-F238E27FC236}">
                <a16:creationId xmlns:a16="http://schemas.microsoft.com/office/drawing/2014/main" id="{AA828A3A-3BB5-4F56-B47F-7DE8BDD6C8A3}"/>
              </a:ext>
            </a:extLst>
          </p:cNvPr>
          <p:cNvSpPr txBox="1"/>
          <p:nvPr/>
        </p:nvSpPr>
        <p:spPr>
          <a:xfrm>
            <a:off x="443242" y="5142411"/>
            <a:ext cx="3457721" cy="21990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597"/>
              </a:lnSpc>
            </a:pP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⑥特定のスライドを録音し直した</a:t>
            </a:r>
            <a:r>
              <a:rPr lang="ja-JP" altLang="en-US" sz="1500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い</a:t>
            </a:r>
            <a:r>
              <a:rPr lang="ja-JP" altLang="en-US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と</a:t>
            </a:r>
            <a:r>
              <a:rPr lang="ja-JP" altLang="en-US" sz="1500" spc="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き</a:t>
            </a:r>
            <a:endParaRPr lang="ja-JP" altLang="en-US" sz="1500" spc="263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53" name="object 14">
            <a:extLst>
              <a:ext uri="{FF2B5EF4-FFF2-40B4-BE49-F238E27FC236}">
                <a16:creationId xmlns:a16="http://schemas.microsoft.com/office/drawing/2014/main" id="{FB296A2D-292F-4098-95AD-28F984FCC4BE}"/>
              </a:ext>
            </a:extLst>
          </p:cNvPr>
          <p:cNvSpPr txBox="1"/>
          <p:nvPr/>
        </p:nvSpPr>
        <p:spPr>
          <a:xfrm>
            <a:off x="3916906" y="5142411"/>
            <a:ext cx="2894552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M" panose="02020600000000000000" pitchFamily="18" charset="-128"/>
                <a:ea typeface="FOT-ロダン Pro M" panose="02020600000000000000" pitchFamily="18" charset="-128"/>
                <a:cs typeface="Calibri Light"/>
              </a:rPr>
              <a:t>………………………………………</a:t>
            </a:r>
            <a:endParaRPr lang="ja-JP" altLang="en-US" sz="1500" dirty="0">
              <a:latin typeface="FOT-ロダン Pro M" panose="02020600000000000000" pitchFamily="18" charset="-128"/>
              <a:ea typeface="FOT-ロダン Pro M" panose="02020600000000000000" pitchFamily="18" charset="-128"/>
              <a:cs typeface="Yu Gothic Light"/>
            </a:endParaRPr>
          </a:p>
        </p:txBody>
      </p:sp>
      <p:sp>
        <p:nvSpPr>
          <p:cNvPr id="54" name="object 14">
            <a:extLst>
              <a:ext uri="{FF2B5EF4-FFF2-40B4-BE49-F238E27FC236}">
                <a16:creationId xmlns:a16="http://schemas.microsoft.com/office/drawing/2014/main" id="{8C6538B8-BD33-4B0A-AB47-0051BE497CDD}"/>
              </a:ext>
            </a:extLst>
          </p:cNvPr>
          <p:cNvSpPr txBox="1"/>
          <p:nvPr/>
        </p:nvSpPr>
        <p:spPr>
          <a:xfrm>
            <a:off x="6676206" y="5142411"/>
            <a:ext cx="441258" cy="24876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5170" algn="r">
              <a:lnSpc>
                <a:spcPts val="1911"/>
              </a:lnSpc>
              <a:spcBef>
                <a:spcPts val="92"/>
              </a:spcBef>
            </a:pPr>
            <a:r>
              <a:rPr lang="en-US" altLang="ja-JP" sz="15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 Light"/>
              </a:rPr>
              <a:t>P7</a:t>
            </a:r>
            <a:endParaRPr lang="ja-JP" altLang="en-US" sz="15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 Light"/>
            </a:endParaRP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8BFFE7AD-4826-485D-8B14-943C7AADA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24376" y="339725"/>
            <a:ext cx="3917950" cy="550863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/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sz="3500" spc="-9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①</a:t>
            </a:r>
            <a:r>
              <a:rPr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録音</a:t>
            </a:r>
            <a:r>
              <a:rPr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を始</a:t>
            </a:r>
            <a:r>
              <a:rPr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め</a:t>
            </a:r>
            <a:r>
              <a:rPr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る前</a:t>
            </a:r>
            <a:r>
              <a:rPr sz="3500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に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24376" y="998147"/>
            <a:ext cx="8285058" cy="654464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 marL="11723">
              <a:lnSpc>
                <a:spcPts val="2600"/>
              </a:lnSpc>
              <a:spcBef>
                <a:spcPts val="97"/>
              </a:spcBef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先生ご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自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身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が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作成さ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れ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発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表用パ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ワ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ー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ポ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イント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の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ァ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イルを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ご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用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意</a:t>
            </a:r>
            <a:r>
              <a:rPr spc="5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くださ</a:t>
            </a:r>
            <a:r>
              <a:rPr spc="-9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  <a:r>
              <a:rPr lang="ja-JP" altLang="en-US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　</a:t>
            </a:r>
            <a:endParaRPr lang="en-US" altLang="ja-JP" spc="5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2600"/>
              </a:lnSpc>
              <a:spcBef>
                <a:spcPts val="97"/>
              </a:spcBef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ja-JP" altLang="en-US" spc="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元データより、動画に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加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工す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る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為の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コ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ピー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フ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ァイ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ル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を作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成</a:t>
            </a:r>
            <a:r>
              <a:rPr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しま</a:t>
            </a:r>
            <a:r>
              <a:rPr spc="-14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す</a:t>
            </a:r>
            <a:r>
              <a:rPr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B526F470-575A-4584-ABBF-FBBDF599CBC3}"/>
              </a:ext>
            </a:extLst>
          </p:cNvPr>
          <p:cNvSpPr txBox="1"/>
          <p:nvPr/>
        </p:nvSpPr>
        <p:spPr>
          <a:xfrm>
            <a:off x="424376" y="1968717"/>
            <a:ext cx="8285059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作成したコピーファイ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ル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を使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用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して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音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声の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登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録を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行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って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い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ただ</a:t>
            </a:r>
            <a:r>
              <a:rPr lang="ja-JP" altLang="en-US" spc="-9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き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ED4FDA-C10E-4D1D-9AFB-F6D78220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146AB45F-DD1C-4279-9651-56B2CF89A270}"/>
              </a:ext>
            </a:extLst>
          </p:cNvPr>
          <p:cNvSpPr txBox="1">
            <a:spLocks/>
          </p:cNvSpPr>
          <p:nvPr/>
        </p:nvSpPr>
        <p:spPr>
          <a:xfrm>
            <a:off x="424377" y="2645573"/>
            <a:ext cx="2688278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②機器</a:t>
            </a:r>
            <a:r>
              <a:rPr lang="ja-JP" altLang="en-US" sz="3500" spc="-111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の準</a:t>
            </a:r>
            <a:r>
              <a:rPr lang="ja-JP" altLang="en-US" sz="3500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備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AB912F0-B254-4BDE-AEF5-FD8E60D2B302}"/>
              </a:ext>
            </a:extLst>
          </p:cNvPr>
          <p:cNvSpPr txBox="1"/>
          <p:nvPr/>
        </p:nvSpPr>
        <p:spPr>
          <a:xfrm>
            <a:off x="424376" y="3422321"/>
            <a:ext cx="8285058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パソコン・マイクのご準備をお願いします。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CCE4352F-D7C6-443D-94F3-6B5ABBB6DBB3}"/>
              </a:ext>
            </a:extLst>
          </p:cNvPr>
          <p:cNvSpPr txBox="1"/>
          <p:nvPr/>
        </p:nvSpPr>
        <p:spPr>
          <a:xfrm>
            <a:off x="424376" y="3994719"/>
            <a:ext cx="8285059" cy="1308490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マイクの性能テストを行ってください。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（マイクがついているノートパソコンの場合は内臓マイクを、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マイクのついていないノートパソコン・デスクトップパソコンを使用する</a:t>
            </a:r>
            <a:endParaRPr lang="en-US" altLang="ja-JP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  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場合は外付けのマイクをつないで音声の録音をお願いします。）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6A35FB6D-694F-415D-9ADC-84D290786337}"/>
              </a:ext>
            </a:extLst>
          </p:cNvPr>
          <p:cNvSpPr txBox="1"/>
          <p:nvPr/>
        </p:nvSpPr>
        <p:spPr>
          <a:xfrm>
            <a:off x="424376" y="5551637"/>
            <a:ext cx="8285059" cy="308216"/>
          </a:xfrm>
          <a:prstGeom prst="rect">
            <a:avLst/>
          </a:prstGeom>
        </p:spPr>
        <p:txBody>
          <a:bodyPr vert="horz" wrap="square" lIns="0" tIns="12309" rIns="0" bIns="0" rtlCol="0">
            <a:spAutoFit/>
          </a:bodyPr>
          <a:lstStyle/>
          <a:p>
            <a:pPr>
              <a:lnSpc>
                <a:spcPts val="2600"/>
              </a:lnSpc>
              <a:buClr>
                <a:srgbClr val="4471C4"/>
              </a:buClr>
              <a:tabLst>
                <a:tab pos="222158" algn="l"/>
                <a:tab pos="222744" algn="l"/>
              </a:tabLst>
            </a:pPr>
            <a:r>
              <a:rPr lang="en-US" altLang="ja-JP" dirty="0">
                <a:solidFill>
                  <a:schemeClr val="accent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• </a:t>
            </a:r>
            <a:r>
              <a:rPr lang="ja-JP" altLang="en-US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録音の際は極力静かな場所で雑音が入らないようお願いします。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62F0712-BB4D-4CC0-BC53-AD5890395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10" y="3652364"/>
            <a:ext cx="4328779" cy="2832733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3D53977-F20E-4E10-90DD-AB36C762B789}"/>
              </a:ext>
            </a:extLst>
          </p:cNvPr>
          <p:cNvSpPr/>
          <p:nvPr/>
        </p:nvSpPr>
        <p:spPr>
          <a:xfrm>
            <a:off x="2499359" y="3628869"/>
            <a:ext cx="304801" cy="37163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7E134FD-ECAB-43BD-8DBC-288BB576A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208" y="1190821"/>
            <a:ext cx="8281473" cy="188348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181630" y="1647825"/>
            <a:ext cx="545805" cy="547527"/>
          </a:xfrm>
          <a:custGeom>
            <a:avLst/>
            <a:gdLst/>
            <a:ahLst/>
            <a:cxnLst/>
            <a:rect l="l" t="t" r="r" b="b"/>
            <a:pathLst>
              <a:path w="567054" h="536575">
                <a:moveTo>
                  <a:pt x="0" y="89408"/>
                </a:moveTo>
                <a:lnTo>
                  <a:pt x="7022" y="54596"/>
                </a:lnTo>
                <a:lnTo>
                  <a:pt x="26177" y="26177"/>
                </a:lnTo>
                <a:lnTo>
                  <a:pt x="54596" y="7022"/>
                </a:lnTo>
                <a:lnTo>
                  <a:pt x="89408" y="0"/>
                </a:lnTo>
                <a:lnTo>
                  <a:pt x="477519" y="0"/>
                </a:lnTo>
                <a:lnTo>
                  <a:pt x="512331" y="7022"/>
                </a:lnTo>
                <a:lnTo>
                  <a:pt x="540750" y="26177"/>
                </a:lnTo>
                <a:lnTo>
                  <a:pt x="559905" y="54596"/>
                </a:lnTo>
                <a:lnTo>
                  <a:pt x="566927" y="89408"/>
                </a:lnTo>
                <a:lnTo>
                  <a:pt x="566927" y="447039"/>
                </a:lnTo>
                <a:lnTo>
                  <a:pt x="559905" y="481851"/>
                </a:lnTo>
                <a:lnTo>
                  <a:pt x="540750" y="510270"/>
                </a:lnTo>
                <a:lnTo>
                  <a:pt x="512331" y="529425"/>
                </a:lnTo>
                <a:lnTo>
                  <a:pt x="477519" y="536448"/>
                </a:lnTo>
                <a:lnTo>
                  <a:pt x="89408" y="536448"/>
                </a:lnTo>
                <a:lnTo>
                  <a:pt x="54596" y="529425"/>
                </a:lnTo>
                <a:lnTo>
                  <a:pt x="26177" y="510270"/>
                </a:lnTo>
                <a:lnTo>
                  <a:pt x="7022" y="481851"/>
                </a:lnTo>
                <a:lnTo>
                  <a:pt x="0" y="447039"/>
                </a:lnTo>
                <a:lnTo>
                  <a:pt x="0" y="894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9" name="object 9"/>
          <p:cNvSpPr/>
          <p:nvPr/>
        </p:nvSpPr>
        <p:spPr>
          <a:xfrm>
            <a:off x="4199780" y="2346879"/>
            <a:ext cx="1445677" cy="224174"/>
          </a:xfrm>
          <a:custGeom>
            <a:avLst/>
            <a:gdLst/>
            <a:ahLst/>
            <a:cxnLst/>
            <a:rect l="l" t="t" r="r" b="b"/>
            <a:pathLst>
              <a:path w="1381125" h="165100">
                <a:moveTo>
                  <a:pt x="0" y="27432"/>
                </a:moveTo>
                <a:lnTo>
                  <a:pt x="2160" y="16769"/>
                </a:lnTo>
                <a:lnTo>
                  <a:pt x="8048" y="8048"/>
                </a:lnTo>
                <a:lnTo>
                  <a:pt x="16769" y="2160"/>
                </a:lnTo>
                <a:lnTo>
                  <a:pt x="27432" y="0"/>
                </a:lnTo>
                <a:lnTo>
                  <a:pt x="1353312" y="0"/>
                </a:lnTo>
                <a:lnTo>
                  <a:pt x="1363974" y="2160"/>
                </a:lnTo>
                <a:lnTo>
                  <a:pt x="1372695" y="8048"/>
                </a:lnTo>
                <a:lnTo>
                  <a:pt x="1378583" y="16769"/>
                </a:lnTo>
                <a:lnTo>
                  <a:pt x="1380744" y="27432"/>
                </a:lnTo>
                <a:lnTo>
                  <a:pt x="1380744" y="137160"/>
                </a:lnTo>
                <a:lnTo>
                  <a:pt x="1378583" y="147822"/>
                </a:lnTo>
                <a:lnTo>
                  <a:pt x="1372695" y="156543"/>
                </a:lnTo>
                <a:lnTo>
                  <a:pt x="1363974" y="162431"/>
                </a:lnTo>
                <a:lnTo>
                  <a:pt x="1353312" y="164592"/>
                </a:lnTo>
                <a:lnTo>
                  <a:pt x="27432" y="164592"/>
                </a:lnTo>
                <a:lnTo>
                  <a:pt x="16769" y="162431"/>
                </a:lnTo>
                <a:lnTo>
                  <a:pt x="8048" y="156543"/>
                </a:lnTo>
                <a:lnTo>
                  <a:pt x="2160" y="147822"/>
                </a:lnTo>
                <a:lnTo>
                  <a:pt x="0" y="137160"/>
                </a:lnTo>
                <a:lnTo>
                  <a:pt x="0" y="2743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0" name="object 10"/>
          <p:cNvSpPr/>
          <p:nvPr/>
        </p:nvSpPr>
        <p:spPr>
          <a:xfrm>
            <a:off x="3483967" y="1450819"/>
            <a:ext cx="644419" cy="164709"/>
          </a:xfrm>
          <a:custGeom>
            <a:avLst/>
            <a:gdLst/>
            <a:ahLst/>
            <a:cxnLst/>
            <a:rect l="l" t="t" r="r" b="b"/>
            <a:pathLst>
              <a:path w="662939" h="178435">
                <a:moveTo>
                  <a:pt x="0" y="29718"/>
                </a:moveTo>
                <a:lnTo>
                  <a:pt x="2339" y="18162"/>
                </a:lnTo>
                <a:lnTo>
                  <a:pt x="8715" y="8715"/>
                </a:lnTo>
                <a:lnTo>
                  <a:pt x="18162" y="2339"/>
                </a:lnTo>
                <a:lnTo>
                  <a:pt x="29717" y="0"/>
                </a:lnTo>
                <a:lnTo>
                  <a:pt x="633222" y="0"/>
                </a:lnTo>
                <a:lnTo>
                  <a:pt x="644777" y="2339"/>
                </a:lnTo>
                <a:lnTo>
                  <a:pt x="654224" y="8715"/>
                </a:lnTo>
                <a:lnTo>
                  <a:pt x="660600" y="18162"/>
                </a:lnTo>
                <a:lnTo>
                  <a:pt x="662939" y="29718"/>
                </a:lnTo>
                <a:lnTo>
                  <a:pt x="662939" y="148590"/>
                </a:lnTo>
                <a:lnTo>
                  <a:pt x="660600" y="160145"/>
                </a:lnTo>
                <a:lnTo>
                  <a:pt x="654224" y="169592"/>
                </a:lnTo>
                <a:lnTo>
                  <a:pt x="644777" y="175968"/>
                </a:lnTo>
                <a:lnTo>
                  <a:pt x="633222" y="178308"/>
                </a:lnTo>
                <a:lnTo>
                  <a:pt x="29717" y="178308"/>
                </a:lnTo>
                <a:lnTo>
                  <a:pt x="18162" y="175968"/>
                </a:lnTo>
                <a:lnTo>
                  <a:pt x="8715" y="169592"/>
                </a:lnTo>
                <a:lnTo>
                  <a:pt x="2339" y="160145"/>
                </a:lnTo>
                <a:lnTo>
                  <a:pt x="0" y="148590"/>
                </a:lnTo>
                <a:lnTo>
                  <a:pt x="0" y="2971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81C74CA4-B1BD-4C5C-BDA5-8EE0C2F7AA38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4341587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③ナレーションの録音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CEBB692-40D6-44B6-BE0A-D25C7C9202AC}"/>
              </a:ext>
            </a:extLst>
          </p:cNvPr>
          <p:cNvGrpSpPr/>
          <p:nvPr/>
        </p:nvGrpSpPr>
        <p:grpSpPr>
          <a:xfrm>
            <a:off x="1320325" y="984124"/>
            <a:ext cx="3981302" cy="481915"/>
            <a:chOff x="4998709" y="3676054"/>
            <a:chExt cx="2961789" cy="588861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50CCA431-D807-410F-959A-1ED9554F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2961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A2718EC9-526D-4C35-89B3-A191CCE767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9057" y="3959769"/>
              <a:ext cx="85273" cy="305146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1" name="object 14">
            <a:extLst>
              <a:ext uri="{FF2B5EF4-FFF2-40B4-BE49-F238E27FC236}">
                <a16:creationId xmlns:a16="http://schemas.microsoft.com/office/drawing/2014/main" id="{1E2904A0-1245-4B12-AD95-484D1BEF8A5F}"/>
              </a:ext>
            </a:extLst>
          </p:cNvPr>
          <p:cNvSpPr txBox="1"/>
          <p:nvPr/>
        </p:nvSpPr>
        <p:spPr>
          <a:xfrm>
            <a:off x="1339971" y="1051359"/>
            <a:ext cx="3961656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①画面上部に表示されているスライドショーをクリック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1BE40CA-BCF9-4D44-956C-90EC28C2B9B9}"/>
              </a:ext>
            </a:extLst>
          </p:cNvPr>
          <p:cNvGrpSpPr/>
          <p:nvPr/>
        </p:nvGrpSpPr>
        <p:grpSpPr>
          <a:xfrm>
            <a:off x="1427005" y="1767410"/>
            <a:ext cx="2754625" cy="288001"/>
            <a:chOff x="4998709" y="3676054"/>
            <a:chExt cx="2049234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DCCA0C0D-47E6-4FD8-A0A7-8D782BF49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1927057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CFD78574-0146-42B8-B286-C3B278E736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85022" y="3752324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5" name="object 14">
            <a:extLst>
              <a:ext uri="{FF2B5EF4-FFF2-40B4-BE49-F238E27FC236}">
                <a16:creationId xmlns:a16="http://schemas.microsoft.com/office/drawing/2014/main" id="{5F169606-5A09-43E5-9D52-622F226C8709}"/>
              </a:ext>
            </a:extLst>
          </p:cNvPr>
          <p:cNvSpPr txBox="1"/>
          <p:nvPr/>
        </p:nvSpPr>
        <p:spPr>
          <a:xfrm>
            <a:off x="1446652" y="1834637"/>
            <a:ext cx="2519947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②スライドショーの記録をクリック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8A58736E-2133-4ED0-9D3C-338C9D7F934A}"/>
              </a:ext>
            </a:extLst>
          </p:cNvPr>
          <p:cNvSpPr/>
          <p:nvPr/>
        </p:nvSpPr>
        <p:spPr>
          <a:xfrm rot="5400000">
            <a:off x="4361036" y="3146845"/>
            <a:ext cx="421926" cy="438708"/>
          </a:xfrm>
          <a:custGeom>
            <a:avLst/>
            <a:gdLst/>
            <a:ahLst/>
            <a:cxnLst/>
            <a:rect l="l" t="t" r="r" b="b"/>
            <a:pathLst>
              <a:path w="447039" h="464820">
                <a:moveTo>
                  <a:pt x="223265" y="0"/>
                </a:moveTo>
                <a:lnTo>
                  <a:pt x="223265" y="116204"/>
                </a:lnTo>
                <a:lnTo>
                  <a:pt x="0" y="116204"/>
                </a:lnTo>
                <a:lnTo>
                  <a:pt x="0" y="348614"/>
                </a:lnTo>
                <a:lnTo>
                  <a:pt x="223265" y="348614"/>
                </a:lnTo>
                <a:lnTo>
                  <a:pt x="223265" y="464819"/>
                </a:lnTo>
                <a:lnTo>
                  <a:pt x="446532" y="232410"/>
                </a:lnTo>
                <a:lnTo>
                  <a:pt x="22326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662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DFA4A431-4330-49CA-B91A-912EC35F5E85}"/>
              </a:ext>
            </a:extLst>
          </p:cNvPr>
          <p:cNvGrpSpPr/>
          <p:nvPr/>
        </p:nvGrpSpPr>
        <p:grpSpPr>
          <a:xfrm>
            <a:off x="528991" y="3658744"/>
            <a:ext cx="1985762" cy="288001"/>
            <a:chOff x="5570685" y="3676054"/>
            <a:chExt cx="1477258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A34F43DC-93F4-4CE4-B4CA-DF2839F93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685" y="3676054"/>
              <a:ext cx="1355081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21E35540-4661-4D19-9114-1D54C226A0F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885022" y="3752324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0" name="object 14">
            <a:extLst>
              <a:ext uri="{FF2B5EF4-FFF2-40B4-BE49-F238E27FC236}">
                <a16:creationId xmlns:a16="http://schemas.microsoft.com/office/drawing/2014/main" id="{2EC3820B-5D24-4B88-BA4C-1A6B0C2B65C2}"/>
              </a:ext>
            </a:extLst>
          </p:cNvPr>
          <p:cNvSpPr txBox="1"/>
          <p:nvPr/>
        </p:nvSpPr>
        <p:spPr>
          <a:xfrm>
            <a:off x="528993" y="3725971"/>
            <a:ext cx="1770731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④記録を押すと録音開始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1A5F2E3F-917E-4E6D-A32E-D6EF64B20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4" y="2515109"/>
            <a:ext cx="918736" cy="55919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8D94AC7-2815-4821-A53B-3C56FBD5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108A47-3160-460A-B998-8DDCB56F4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06" y="4307325"/>
            <a:ext cx="2463311" cy="1499316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CB94BD0-3917-450E-ACAC-5288AE3F20BA}"/>
              </a:ext>
            </a:extLst>
          </p:cNvPr>
          <p:cNvGrpSpPr/>
          <p:nvPr/>
        </p:nvGrpSpPr>
        <p:grpSpPr>
          <a:xfrm>
            <a:off x="1516156" y="2541815"/>
            <a:ext cx="2692418" cy="287999"/>
            <a:chOff x="5201902" y="3652776"/>
            <a:chExt cx="1709423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D1D707DA-00BF-4518-8232-B879F2DE7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02" y="3652776"/>
              <a:ext cx="1586005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387137B-FB67-443B-9F13-BF616DF7DCE1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6768546" y="3690067"/>
              <a:ext cx="113021" cy="172537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7" name="object 14">
            <a:extLst>
              <a:ext uri="{FF2B5EF4-FFF2-40B4-BE49-F238E27FC236}">
                <a16:creationId xmlns:a16="http://schemas.microsoft.com/office/drawing/2014/main" id="{59252744-7EAF-4331-BA1E-3D42AFDD3FFF}"/>
              </a:ext>
            </a:extLst>
          </p:cNvPr>
          <p:cNvSpPr txBox="1"/>
          <p:nvPr/>
        </p:nvSpPr>
        <p:spPr>
          <a:xfrm>
            <a:off x="1590431" y="2570644"/>
            <a:ext cx="2366607" cy="20580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③先頭から記録を開始をクリック。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96DDB04-3345-4D0E-87EF-E3356140C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81" y="4149061"/>
            <a:ext cx="2653038" cy="19853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F49E3F-70BA-419D-ABD9-5697CF6B05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66" y="2475669"/>
            <a:ext cx="889784" cy="559198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75B850E-496E-4C48-8E42-5974D7EBECE3}"/>
              </a:ext>
            </a:extLst>
          </p:cNvPr>
          <p:cNvGrpSpPr/>
          <p:nvPr/>
        </p:nvGrpSpPr>
        <p:grpSpPr>
          <a:xfrm>
            <a:off x="1507362" y="2542224"/>
            <a:ext cx="2692418" cy="287999"/>
            <a:chOff x="5201902" y="3652776"/>
            <a:chExt cx="1709423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D92EA79B-013F-492C-98E2-3D2C610E5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902" y="3652776"/>
              <a:ext cx="1586005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CC68B2C4-9CA4-40DE-90E1-2AC57B476C67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6768546" y="3690067"/>
              <a:ext cx="113021" cy="172537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6" name="object 14">
            <a:extLst>
              <a:ext uri="{FF2B5EF4-FFF2-40B4-BE49-F238E27FC236}">
                <a16:creationId xmlns:a16="http://schemas.microsoft.com/office/drawing/2014/main" id="{7242C473-A243-4DD8-ACBB-EFE6E3A42438}"/>
              </a:ext>
            </a:extLst>
          </p:cNvPr>
          <p:cNvSpPr txBox="1"/>
          <p:nvPr/>
        </p:nvSpPr>
        <p:spPr>
          <a:xfrm>
            <a:off x="1581637" y="2571053"/>
            <a:ext cx="2366607" cy="20580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③先頭から記録を開始をクリック。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11420F4-3789-4FC4-BB84-0BDF1CCEA0AF}"/>
              </a:ext>
            </a:extLst>
          </p:cNvPr>
          <p:cNvGrpSpPr/>
          <p:nvPr/>
        </p:nvGrpSpPr>
        <p:grpSpPr>
          <a:xfrm>
            <a:off x="5069261" y="4330618"/>
            <a:ext cx="2413000" cy="482600"/>
            <a:chOff x="434473" y="5337792"/>
            <a:chExt cx="2413000" cy="482600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A7F35342-0673-4A08-8A30-D15C76A30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3" y="5337792"/>
              <a:ext cx="2413000" cy="482600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49FB65FB-4967-4059-924D-B4D93FE454F4}"/>
                </a:ext>
              </a:extLst>
            </p:cNvPr>
            <p:cNvSpPr/>
            <p:nvPr/>
          </p:nvSpPr>
          <p:spPr>
            <a:xfrm>
              <a:off x="436854" y="5340375"/>
              <a:ext cx="2410619" cy="48001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8" name="図 17">
            <a:extLst>
              <a:ext uri="{FF2B5EF4-FFF2-40B4-BE49-F238E27FC236}">
                <a16:creationId xmlns:a16="http://schemas.microsoft.com/office/drawing/2014/main" id="{61AB0C74-B70E-4A6D-9DF9-FC2E50212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04" y="5194410"/>
            <a:ext cx="4197800" cy="12878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732DEBF-6A51-4045-A118-4722CEE1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246" y="1380840"/>
            <a:ext cx="4294104" cy="3453798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424377" y="6043442"/>
            <a:ext cx="3108607" cy="414192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  <a:spcBef>
                <a:spcPts val="92"/>
              </a:spcBef>
            </a:pPr>
            <a:r>
              <a:rPr sz="1200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録音したナレーションは、スライドショーの</a:t>
            </a:r>
            <a:endParaRPr lang="en-US" altLang="ja-JP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1600"/>
              </a:lnSpc>
              <a:spcBef>
                <a:spcPts val="92"/>
              </a:spcBef>
            </a:pPr>
            <a:r>
              <a:rPr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「</a:t>
            </a:r>
            <a:r>
              <a:rPr sz="1200" dirty="0" err="1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最初から」より確認することができます</a:t>
            </a:r>
            <a:r>
              <a:rPr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。</a:t>
            </a:r>
          </a:p>
        </p:txBody>
      </p:sp>
      <p:sp>
        <p:nvSpPr>
          <p:cNvPr id="52" name="object 3">
            <a:extLst>
              <a:ext uri="{FF2B5EF4-FFF2-40B4-BE49-F238E27FC236}">
                <a16:creationId xmlns:a16="http://schemas.microsoft.com/office/drawing/2014/main" id="{5F383804-AF30-4607-B3E8-79187AE35BCA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3990605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④録音中の操作方法　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148" name="object 2">
            <a:extLst>
              <a:ext uri="{FF2B5EF4-FFF2-40B4-BE49-F238E27FC236}">
                <a16:creationId xmlns:a16="http://schemas.microsoft.com/office/drawing/2014/main" id="{16ED563E-709D-4747-99A7-0C2EBECCB429}"/>
              </a:ext>
            </a:extLst>
          </p:cNvPr>
          <p:cNvSpPr txBox="1"/>
          <p:nvPr/>
        </p:nvSpPr>
        <p:spPr>
          <a:xfrm>
            <a:off x="5304015" y="630852"/>
            <a:ext cx="80535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  <a:spcBef>
                <a:spcPts val="92"/>
              </a:spcBef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一時停止</a:t>
            </a:r>
            <a:endParaRPr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695FA9EC-19EE-4AB6-B000-2D31BE6FA1B5}"/>
              </a:ext>
            </a:extLst>
          </p:cNvPr>
          <p:cNvGrpSpPr/>
          <p:nvPr/>
        </p:nvGrpSpPr>
        <p:grpSpPr>
          <a:xfrm>
            <a:off x="5022370" y="641763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F63B616D-93C5-45E5-A20E-FC410B2B70AE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51" name="object 2">
              <a:extLst>
                <a:ext uri="{FF2B5EF4-FFF2-40B4-BE49-F238E27FC236}">
                  <a16:creationId xmlns:a16="http://schemas.microsoft.com/office/drawing/2014/main" id="{494099B2-6AE2-4567-947D-8818D2310346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13DEE9BC-8F12-42D7-94D3-AF3A0CEB8177}"/>
              </a:ext>
            </a:extLst>
          </p:cNvPr>
          <p:cNvGrpSpPr/>
          <p:nvPr/>
        </p:nvGrpSpPr>
        <p:grpSpPr>
          <a:xfrm>
            <a:off x="5022370" y="907915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33AEF629-DA0A-4F9E-88C2-0944EF3AC255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54" name="object 2">
              <a:extLst>
                <a:ext uri="{FF2B5EF4-FFF2-40B4-BE49-F238E27FC236}">
                  <a16:creationId xmlns:a16="http://schemas.microsoft.com/office/drawing/2014/main" id="{7BFB4C5E-D45E-4E74-9DF6-D67A69DE80DD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2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3DF24941-3D43-444B-ACCB-806F9F72D85A}"/>
              </a:ext>
            </a:extLst>
          </p:cNvPr>
          <p:cNvGrpSpPr/>
          <p:nvPr/>
        </p:nvGrpSpPr>
        <p:grpSpPr>
          <a:xfrm>
            <a:off x="5022370" y="1195862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EB50D24E-44E6-4203-B469-E98AA2FE5C22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57" name="object 2">
              <a:extLst>
                <a:ext uri="{FF2B5EF4-FFF2-40B4-BE49-F238E27FC236}">
                  <a16:creationId xmlns:a16="http://schemas.microsoft.com/office/drawing/2014/main" id="{C5EA768D-F6E6-49C5-9092-A309EC2FA64B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3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58" name="グループ化 157">
            <a:extLst>
              <a:ext uri="{FF2B5EF4-FFF2-40B4-BE49-F238E27FC236}">
                <a16:creationId xmlns:a16="http://schemas.microsoft.com/office/drawing/2014/main" id="{A2191A6D-BF50-45EC-B525-6FEDAD58EBC8}"/>
              </a:ext>
            </a:extLst>
          </p:cNvPr>
          <p:cNvGrpSpPr/>
          <p:nvPr/>
        </p:nvGrpSpPr>
        <p:grpSpPr>
          <a:xfrm>
            <a:off x="5022370" y="1483809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59" name="楕円 158">
              <a:extLst>
                <a:ext uri="{FF2B5EF4-FFF2-40B4-BE49-F238E27FC236}">
                  <a16:creationId xmlns:a16="http://schemas.microsoft.com/office/drawing/2014/main" id="{BF1CF7B4-3C97-493F-A7DA-B93574EDAC37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0" name="object 2">
              <a:extLst>
                <a:ext uri="{FF2B5EF4-FFF2-40B4-BE49-F238E27FC236}">
                  <a16:creationId xmlns:a16="http://schemas.microsoft.com/office/drawing/2014/main" id="{D11032BE-7A41-4965-8EAE-702594A59267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4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61" name="グループ化 160">
            <a:extLst>
              <a:ext uri="{FF2B5EF4-FFF2-40B4-BE49-F238E27FC236}">
                <a16:creationId xmlns:a16="http://schemas.microsoft.com/office/drawing/2014/main" id="{B3233AB2-6ACA-4DE9-81FC-614616E5476D}"/>
              </a:ext>
            </a:extLst>
          </p:cNvPr>
          <p:cNvGrpSpPr/>
          <p:nvPr/>
        </p:nvGrpSpPr>
        <p:grpSpPr>
          <a:xfrm>
            <a:off x="5022370" y="1771756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A5ED38C7-4652-4E6E-B565-C0E741B3BA45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3" name="object 2">
              <a:extLst>
                <a:ext uri="{FF2B5EF4-FFF2-40B4-BE49-F238E27FC236}">
                  <a16:creationId xmlns:a16="http://schemas.microsoft.com/office/drawing/2014/main" id="{1C36DB86-6F9A-480A-ABE5-A2FAAF92BC39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5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471973F8-2319-4CD7-9302-5510F03E10DB}"/>
              </a:ext>
            </a:extLst>
          </p:cNvPr>
          <p:cNvGrpSpPr/>
          <p:nvPr/>
        </p:nvGrpSpPr>
        <p:grpSpPr>
          <a:xfrm>
            <a:off x="5022370" y="2059703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9F963A96-8204-4A63-B0EB-2A0D994A3F9B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6" name="object 2">
              <a:extLst>
                <a:ext uri="{FF2B5EF4-FFF2-40B4-BE49-F238E27FC236}">
                  <a16:creationId xmlns:a16="http://schemas.microsoft.com/office/drawing/2014/main" id="{2D53BEB4-BC22-430B-8D3C-DF550AB027D1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6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C1799E5E-066C-4F7B-AB03-C23B6F859DB1}"/>
              </a:ext>
            </a:extLst>
          </p:cNvPr>
          <p:cNvGrpSpPr/>
          <p:nvPr/>
        </p:nvGrpSpPr>
        <p:grpSpPr>
          <a:xfrm>
            <a:off x="5022370" y="2347650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68" name="楕円 167">
              <a:extLst>
                <a:ext uri="{FF2B5EF4-FFF2-40B4-BE49-F238E27FC236}">
                  <a16:creationId xmlns:a16="http://schemas.microsoft.com/office/drawing/2014/main" id="{7A29ED2C-80D9-4050-A096-1E6D10E02430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69" name="object 2">
              <a:extLst>
                <a:ext uri="{FF2B5EF4-FFF2-40B4-BE49-F238E27FC236}">
                  <a16:creationId xmlns:a16="http://schemas.microsoft.com/office/drawing/2014/main" id="{975914D9-2732-46D6-B49D-1C0A7386CB19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7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C2ACB5ED-19AD-4749-BC50-B2D1E1EC8788}"/>
              </a:ext>
            </a:extLst>
          </p:cNvPr>
          <p:cNvGrpSpPr/>
          <p:nvPr/>
        </p:nvGrpSpPr>
        <p:grpSpPr>
          <a:xfrm>
            <a:off x="5022370" y="2627977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71" name="楕円 170">
              <a:extLst>
                <a:ext uri="{FF2B5EF4-FFF2-40B4-BE49-F238E27FC236}">
                  <a16:creationId xmlns:a16="http://schemas.microsoft.com/office/drawing/2014/main" id="{D73CD676-4689-4280-A86F-8B68E2B5ACA1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72" name="object 2">
              <a:extLst>
                <a:ext uri="{FF2B5EF4-FFF2-40B4-BE49-F238E27FC236}">
                  <a16:creationId xmlns:a16="http://schemas.microsoft.com/office/drawing/2014/main" id="{6B3BB5D1-D435-4E0F-BBDF-B463858E3FBD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8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277D4D35-EE93-482E-8CD5-C35DD5D9310B}"/>
              </a:ext>
            </a:extLst>
          </p:cNvPr>
          <p:cNvGrpSpPr/>
          <p:nvPr/>
        </p:nvGrpSpPr>
        <p:grpSpPr>
          <a:xfrm>
            <a:off x="5022370" y="3098361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74" name="楕円 173">
              <a:extLst>
                <a:ext uri="{FF2B5EF4-FFF2-40B4-BE49-F238E27FC236}">
                  <a16:creationId xmlns:a16="http://schemas.microsoft.com/office/drawing/2014/main" id="{7A90E55A-E802-4F93-A299-4D27DCDE6A7D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75" name="object 2">
              <a:extLst>
                <a:ext uri="{FF2B5EF4-FFF2-40B4-BE49-F238E27FC236}">
                  <a16:creationId xmlns:a16="http://schemas.microsoft.com/office/drawing/2014/main" id="{9482769E-6719-4658-9FC8-7E2436826296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9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grpSp>
        <p:nvGrpSpPr>
          <p:cNvPr id="176" name="グループ化 175">
            <a:extLst>
              <a:ext uri="{FF2B5EF4-FFF2-40B4-BE49-F238E27FC236}">
                <a16:creationId xmlns:a16="http://schemas.microsoft.com/office/drawing/2014/main" id="{F323AE1B-1FEC-4E6F-B25F-DECD855D76BF}"/>
              </a:ext>
            </a:extLst>
          </p:cNvPr>
          <p:cNvGrpSpPr/>
          <p:nvPr/>
        </p:nvGrpSpPr>
        <p:grpSpPr>
          <a:xfrm>
            <a:off x="5022370" y="3391718"/>
            <a:ext cx="232482" cy="199520"/>
            <a:chOff x="1220683" y="1123342"/>
            <a:chExt cx="557678" cy="478610"/>
          </a:xfrm>
          <a:solidFill>
            <a:srgbClr val="FF0000"/>
          </a:solidFill>
        </p:grpSpPr>
        <p:sp>
          <p:nvSpPr>
            <p:cNvPr id="177" name="楕円 176">
              <a:extLst>
                <a:ext uri="{FF2B5EF4-FFF2-40B4-BE49-F238E27FC236}">
                  <a16:creationId xmlns:a16="http://schemas.microsoft.com/office/drawing/2014/main" id="{9DD3C56F-568D-4106-9BDB-CFF210192606}"/>
                </a:ext>
              </a:extLst>
            </p:cNvPr>
            <p:cNvSpPr/>
            <p:nvPr/>
          </p:nvSpPr>
          <p:spPr>
            <a:xfrm>
              <a:off x="1299752" y="1123342"/>
              <a:ext cx="478609" cy="4786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00"/>
                </a:lnSpc>
              </a:pPr>
              <a:endParaRPr kumimoji="1" lang="ja-JP" altLang="en-US"/>
            </a:p>
          </p:txBody>
        </p:sp>
        <p:sp>
          <p:nvSpPr>
            <p:cNvPr id="178" name="object 2">
              <a:extLst>
                <a:ext uri="{FF2B5EF4-FFF2-40B4-BE49-F238E27FC236}">
                  <a16:creationId xmlns:a16="http://schemas.microsoft.com/office/drawing/2014/main" id="{A9819479-B54D-4104-B754-8CA1C04A9B6B}"/>
                </a:ext>
              </a:extLst>
            </p:cNvPr>
            <p:cNvSpPr txBox="1"/>
            <p:nvPr/>
          </p:nvSpPr>
          <p:spPr>
            <a:xfrm>
              <a:off x="1220683" y="1194637"/>
              <a:ext cx="557187" cy="3360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1723" rIns="0" bIns="0" rtlCol="0">
              <a:spAutoFit/>
            </a:bodyPr>
            <a:lstStyle/>
            <a:p>
              <a:pPr marL="11723" algn="ctr">
                <a:lnSpc>
                  <a:spcPts val="1000"/>
                </a:lnSpc>
                <a:spcBef>
                  <a:spcPts val="92"/>
                </a:spcBef>
              </a:pPr>
              <a:r>
                <a:rPr lang="en-US" altLang="ja-JP" sz="1000" spc="-15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rPr>
                <a:t>10</a:t>
              </a:r>
              <a:endParaRPr sz="1000" spc="-150" dirty="0">
                <a:solidFill>
                  <a:schemeClr val="bg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  <a:cs typeface="Yu Gothic"/>
              </a:endParaRPr>
            </a:p>
          </p:txBody>
        </p:sp>
      </p:grpSp>
      <p:sp>
        <p:nvSpPr>
          <p:cNvPr id="186" name="object 2">
            <a:extLst>
              <a:ext uri="{FF2B5EF4-FFF2-40B4-BE49-F238E27FC236}">
                <a16:creationId xmlns:a16="http://schemas.microsoft.com/office/drawing/2014/main" id="{354F1B1A-3C6D-4F00-8B11-5ADD69E237FC}"/>
              </a:ext>
            </a:extLst>
          </p:cNvPr>
          <p:cNvSpPr txBox="1"/>
          <p:nvPr/>
        </p:nvSpPr>
        <p:spPr>
          <a:xfrm>
            <a:off x="5304015" y="906300"/>
            <a:ext cx="80535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停止</a:t>
            </a:r>
          </a:p>
        </p:txBody>
      </p:sp>
      <p:sp>
        <p:nvSpPr>
          <p:cNvPr id="187" name="object 2">
            <a:extLst>
              <a:ext uri="{FF2B5EF4-FFF2-40B4-BE49-F238E27FC236}">
                <a16:creationId xmlns:a16="http://schemas.microsoft.com/office/drawing/2014/main" id="{1C5D72E6-2B14-4D39-9DB6-7A80B817FD01}"/>
              </a:ext>
            </a:extLst>
          </p:cNvPr>
          <p:cNvSpPr txBox="1"/>
          <p:nvPr/>
        </p:nvSpPr>
        <p:spPr>
          <a:xfrm>
            <a:off x="5304015" y="1185700"/>
            <a:ext cx="130065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プレビューを開始</a:t>
            </a:r>
            <a:endParaRPr lang="ja-JP" altLang="en-US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188" name="object 2">
            <a:extLst>
              <a:ext uri="{FF2B5EF4-FFF2-40B4-BE49-F238E27FC236}">
                <a16:creationId xmlns:a16="http://schemas.microsoft.com/office/drawing/2014/main" id="{4F137E98-2266-42AB-B969-CDB12AEF2895}"/>
              </a:ext>
            </a:extLst>
          </p:cNvPr>
          <p:cNvSpPr txBox="1"/>
          <p:nvPr/>
        </p:nvSpPr>
        <p:spPr>
          <a:xfrm>
            <a:off x="5304015" y="1477800"/>
            <a:ext cx="188739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現在のスライドの録画時間</a:t>
            </a:r>
          </a:p>
        </p:txBody>
      </p:sp>
      <p:sp>
        <p:nvSpPr>
          <p:cNvPr id="189" name="object 2">
            <a:extLst>
              <a:ext uri="{FF2B5EF4-FFF2-40B4-BE49-F238E27FC236}">
                <a16:creationId xmlns:a16="http://schemas.microsoft.com/office/drawing/2014/main" id="{0AA1929D-3791-4DC1-B17E-80E5A8A0D724}"/>
              </a:ext>
            </a:extLst>
          </p:cNvPr>
          <p:cNvSpPr txBox="1"/>
          <p:nvPr/>
        </p:nvSpPr>
        <p:spPr>
          <a:xfrm>
            <a:off x="5304015" y="1776250"/>
            <a:ext cx="158259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全スライドの録画時間</a:t>
            </a:r>
          </a:p>
        </p:txBody>
      </p:sp>
      <p:sp>
        <p:nvSpPr>
          <p:cNvPr id="190" name="object 2">
            <a:extLst>
              <a:ext uri="{FF2B5EF4-FFF2-40B4-BE49-F238E27FC236}">
                <a16:creationId xmlns:a16="http://schemas.microsoft.com/office/drawing/2014/main" id="{0DCEAB4F-2263-46AF-863D-12680CCB9EE7}"/>
              </a:ext>
            </a:extLst>
          </p:cNvPr>
          <p:cNvSpPr txBox="1"/>
          <p:nvPr/>
        </p:nvSpPr>
        <p:spPr>
          <a:xfrm>
            <a:off x="5304015" y="2055650"/>
            <a:ext cx="140733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前のスライドに戻る</a:t>
            </a:r>
          </a:p>
        </p:txBody>
      </p:sp>
      <p:sp>
        <p:nvSpPr>
          <p:cNvPr id="191" name="object 2">
            <a:extLst>
              <a:ext uri="{FF2B5EF4-FFF2-40B4-BE49-F238E27FC236}">
                <a16:creationId xmlns:a16="http://schemas.microsoft.com/office/drawing/2014/main" id="{C8B763DC-46D5-4B43-AC82-419DA6BA640C}"/>
              </a:ext>
            </a:extLst>
          </p:cNvPr>
          <p:cNvSpPr txBox="1"/>
          <p:nvPr/>
        </p:nvSpPr>
        <p:spPr>
          <a:xfrm>
            <a:off x="5304015" y="2341400"/>
            <a:ext cx="171975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次のスライドへ移動する</a:t>
            </a:r>
            <a:endParaRPr lang="ja-JP" altLang="en-US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192" name="object 2">
            <a:extLst>
              <a:ext uri="{FF2B5EF4-FFF2-40B4-BE49-F238E27FC236}">
                <a16:creationId xmlns:a16="http://schemas.microsoft.com/office/drawing/2014/main" id="{565CA2EB-D6F7-4044-AF3D-D4318DC74D51}"/>
              </a:ext>
            </a:extLst>
          </p:cNvPr>
          <p:cNvSpPr txBox="1"/>
          <p:nvPr/>
        </p:nvSpPr>
        <p:spPr>
          <a:xfrm>
            <a:off x="5304015" y="2625880"/>
            <a:ext cx="3435959" cy="401368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マウスポインターの変更</a:t>
            </a:r>
            <a:endParaRPr lang="en-US" altLang="ja-JP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（レーザポインタやマーカー等を使用出来る。）</a:t>
            </a:r>
          </a:p>
        </p:txBody>
      </p:sp>
      <p:sp>
        <p:nvSpPr>
          <p:cNvPr id="193" name="object 2">
            <a:extLst>
              <a:ext uri="{FF2B5EF4-FFF2-40B4-BE49-F238E27FC236}">
                <a16:creationId xmlns:a16="http://schemas.microsoft.com/office/drawing/2014/main" id="{4FC79D7F-ECDB-4A86-8E36-0B44016D697E}"/>
              </a:ext>
            </a:extLst>
          </p:cNvPr>
          <p:cNvSpPr txBox="1"/>
          <p:nvPr/>
        </p:nvSpPr>
        <p:spPr>
          <a:xfrm>
            <a:off x="5304015" y="3094067"/>
            <a:ext cx="188739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spc="-5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全スライドを表示して移動</a:t>
            </a:r>
            <a:endParaRPr lang="ja-JP" altLang="en-US" sz="1200" dirty="0"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194" name="object 2">
            <a:extLst>
              <a:ext uri="{FF2B5EF4-FFF2-40B4-BE49-F238E27FC236}">
                <a16:creationId xmlns:a16="http://schemas.microsoft.com/office/drawing/2014/main" id="{3AA6C4CA-4399-485A-9735-907139EEC10D}"/>
              </a:ext>
            </a:extLst>
          </p:cNvPr>
          <p:cNvSpPr txBox="1"/>
          <p:nvPr/>
        </p:nvSpPr>
        <p:spPr>
          <a:xfrm>
            <a:off x="5304015" y="3393087"/>
            <a:ext cx="1437813" cy="196183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600"/>
              </a:lnSpc>
            </a:pPr>
            <a:r>
              <a:rPr lang="ja-JP" altLang="en-US" sz="1200" dirty="0"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タブメニューの表示</a:t>
            </a:r>
          </a:p>
        </p:txBody>
      </p:sp>
      <p:grpSp>
        <p:nvGrpSpPr>
          <p:cNvPr id="203" name="グループ化 202">
            <a:extLst>
              <a:ext uri="{FF2B5EF4-FFF2-40B4-BE49-F238E27FC236}">
                <a16:creationId xmlns:a16="http://schemas.microsoft.com/office/drawing/2014/main" id="{EDF04ABF-91D7-4DB7-A81D-3FBE204F9D33}"/>
              </a:ext>
            </a:extLst>
          </p:cNvPr>
          <p:cNvGrpSpPr/>
          <p:nvPr/>
        </p:nvGrpSpPr>
        <p:grpSpPr>
          <a:xfrm>
            <a:off x="829373" y="1025383"/>
            <a:ext cx="383146" cy="494887"/>
            <a:chOff x="447418" y="2276271"/>
            <a:chExt cx="383146" cy="494887"/>
          </a:xfrm>
        </p:grpSpPr>
        <p:grpSp>
          <p:nvGrpSpPr>
            <p:cNvPr id="204" name="グループ化 203">
              <a:extLst>
                <a:ext uri="{FF2B5EF4-FFF2-40B4-BE49-F238E27FC236}">
                  <a16:creationId xmlns:a16="http://schemas.microsoft.com/office/drawing/2014/main" id="{8DC7939F-9B07-4B6D-B678-790652ED79B8}"/>
                </a:ext>
              </a:extLst>
            </p:cNvPr>
            <p:cNvGrpSpPr/>
            <p:nvPr/>
          </p:nvGrpSpPr>
          <p:grpSpPr>
            <a:xfrm rot="10800000">
              <a:off x="635024" y="2381259"/>
              <a:ext cx="63344" cy="389899"/>
              <a:chOff x="2761585" y="833682"/>
              <a:chExt cx="63344" cy="389899"/>
            </a:xfrm>
          </p:grpSpPr>
          <p:sp>
            <p:nvSpPr>
              <p:cNvPr id="208" name="楕円 207">
                <a:extLst>
                  <a:ext uri="{FF2B5EF4-FFF2-40B4-BE49-F238E27FC236}">
                    <a16:creationId xmlns:a16="http://schemas.microsoft.com/office/drawing/2014/main" id="{8F79C37B-18EC-48EF-84DE-2CDBEF0CAD3D}"/>
                  </a:ext>
                </a:extLst>
              </p:cNvPr>
              <p:cNvSpPr/>
              <p:nvPr/>
            </p:nvSpPr>
            <p:spPr>
              <a:xfrm>
                <a:off x="2761585" y="833682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BE045673-80F7-4C4D-B2B4-FAC4F66D33F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790876" y="879512"/>
                <a:ext cx="0" cy="34406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グループ化 204">
              <a:extLst>
                <a:ext uri="{FF2B5EF4-FFF2-40B4-BE49-F238E27FC236}">
                  <a16:creationId xmlns:a16="http://schemas.microsoft.com/office/drawing/2014/main" id="{343D98B1-BD34-4613-B6A9-46F83D95697C}"/>
                </a:ext>
              </a:extLst>
            </p:cNvPr>
            <p:cNvGrpSpPr/>
            <p:nvPr/>
          </p:nvGrpSpPr>
          <p:grpSpPr>
            <a:xfrm>
              <a:off x="447418" y="227627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06" name="楕円 205">
                <a:extLst>
                  <a:ext uri="{FF2B5EF4-FFF2-40B4-BE49-F238E27FC236}">
                    <a16:creationId xmlns:a16="http://schemas.microsoft.com/office/drawing/2014/main" id="{81390C98-7EF1-4789-A3CC-1D993478945D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object 2">
                <a:extLst>
                  <a:ext uri="{FF2B5EF4-FFF2-40B4-BE49-F238E27FC236}">
                    <a16:creationId xmlns:a16="http://schemas.microsoft.com/office/drawing/2014/main" id="{2F8ABFFC-00B8-4598-9E32-705DE82D6605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8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2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sp>
        <p:nvSpPr>
          <p:cNvPr id="218" name="object 8">
            <a:extLst>
              <a:ext uri="{FF2B5EF4-FFF2-40B4-BE49-F238E27FC236}">
                <a16:creationId xmlns:a16="http://schemas.microsoft.com/office/drawing/2014/main" id="{B28B0506-4FDA-4DF7-956D-732D322CF4DE}"/>
              </a:ext>
            </a:extLst>
          </p:cNvPr>
          <p:cNvSpPr/>
          <p:nvPr/>
        </p:nvSpPr>
        <p:spPr>
          <a:xfrm>
            <a:off x="3556974" y="5726328"/>
            <a:ext cx="545805" cy="547527"/>
          </a:xfrm>
          <a:custGeom>
            <a:avLst/>
            <a:gdLst/>
            <a:ahLst/>
            <a:cxnLst/>
            <a:rect l="l" t="t" r="r" b="b"/>
            <a:pathLst>
              <a:path w="567054" h="536575">
                <a:moveTo>
                  <a:pt x="0" y="89408"/>
                </a:moveTo>
                <a:lnTo>
                  <a:pt x="7022" y="54596"/>
                </a:lnTo>
                <a:lnTo>
                  <a:pt x="26177" y="26177"/>
                </a:lnTo>
                <a:lnTo>
                  <a:pt x="54596" y="7022"/>
                </a:lnTo>
                <a:lnTo>
                  <a:pt x="89408" y="0"/>
                </a:lnTo>
                <a:lnTo>
                  <a:pt x="477519" y="0"/>
                </a:lnTo>
                <a:lnTo>
                  <a:pt x="512331" y="7022"/>
                </a:lnTo>
                <a:lnTo>
                  <a:pt x="540750" y="26177"/>
                </a:lnTo>
                <a:lnTo>
                  <a:pt x="559905" y="54596"/>
                </a:lnTo>
                <a:lnTo>
                  <a:pt x="566927" y="89408"/>
                </a:lnTo>
                <a:lnTo>
                  <a:pt x="566927" y="447039"/>
                </a:lnTo>
                <a:lnTo>
                  <a:pt x="559905" y="481851"/>
                </a:lnTo>
                <a:lnTo>
                  <a:pt x="540750" y="510270"/>
                </a:lnTo>
                <a:lnTo>
                  <a:pt x="512331" y="529425"/>
                </a:lnTo>
                <a:lnTo>
                  <a:pt x="477519" y="536448"/>
                </a:lnTo>
                <a:lnTo>
                  <a:pt x="89408" y="536448"/>
                </a:lnTo>
                <a:lnTo>
                  <a:pt x="54596" y="529425"/>
                </a:lnTo>
                <a:lnTo>
                  <a:pt x="26177" y="510270"/>
                </a:lnTo>
                <a:lnTo>
                  <a:pt x="7022" y="481851"/>
                </a:lnTo>
                <a:lnTo>
                  <a:pt x="0" y="447039"/>
                </a:lnTo>
                <a:lnTo>
                  <a:pt x="0" y="8940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0A90852-6DB9-4214-8FC7-C572B808C647}"/>
              </a:ext>
            </a:extLst>
          </p:cNvPr>
          <p:cNvSpPr/>
          <p:nvPr/>
        </p:nvSpPr>
        <p:spPr>
          <a:xfrm>
            <a:off x="6987557" y="5501640"/>
            <a:ext cx="678180" cy="20493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909A59F-4ACE-4A1D-A1ED-E853ACCBA4B2}"/>
              </a:ext>
            </a:extLst>
          </p:cNvPr>
          <p:cNvGrpSpPr/>
          <p:nvPr/>
        </p:nvGrpSpPr>
        <p:grpSpPr>
          <a:xfrm>
            <a:off x="1182530" y="4111081"/>
            <a:ext cx="383146" cy="549231"/>
            <a:chOff x="1042989" y="4111081"/>
            <a:chExt cx="383146" cy="549231"/>
          </a:xfrm>
        </p:grpSpPr>
        <p:grpSp>
          <p:nvGrpSpPr>
            <p:cNvPr id="230" name="グループ化 229">
              <a:extLst>
                <a:ext uri="{FF2B5EF4-FFF2-40B4-BE49-F238E27FC236}">
                  <a16:creationId xmlns:a16="http://schemas.microsoft.com/office/drawing/2014/main" id="{B65796FA-DC5D-4DB5-AF6E-75A7F5788679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31" name="楕円 230">
                <a:extLst>
                  <a:ext uri="{FF2B5EF4-FFF2-40B4-BE49-F238E27FC236}">
                    <a16:creationId xmlns:a16="http://schemas.microsoft.com/office/drawing/2014/main" id="{81FA5024-0B91-4977-8FD3-89CCAD0B6DEC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2" name="直線コネクタ 231">
                <a:extLst>
                  <a:ext uri="{FF2B5EF4-FFF2-40B4-BE49-F238E27FC236}">
                    <a16:creationId xmlns:a16="http://schemas.microsoft.com/office/drawing/2014/main" id="{A934051E-D5A3-4C23-88D4-BE524FD4E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グループ化 232">
              <a:extLst>
                <a:ext uri="{FF2B5EF4-FFF2-40B4-BE49-F238E27FC236}">
                  <a16:creationId xmlns:a16="http://schemas.microsoft.com/office/drawing/2014/main" id="{DD311B8D-CA37-448C-A93F-D77624117BF4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34" name="楕円 233">
                <a:extLst>
                  <a:ext uri="{FF2B5EF4-FFF2-40B4-BE49-F238E27FC236}">
                    <a16:creationId xmlns:a16="http://schemas.microsoft.com/office/drawing/2014/main" id="{80E1FCE6-59CD-4FE5-A110-98EEE410C093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5" name="object 2">
                <a:extLst>
                  <a:ext uri="{FF2B5EF4-FFF2-40B4-BE49-F238E27FC236}">
                    <a16:creationId xmlns:a16="http://schemas.microsoft.com/office/drawing/2014/main" id="{16F95D23-2D8F-4FA6-BFCC-CC06EB8370C5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5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27AD5E7D-B3E2-4EC9-A510-B7189E89480D}"/>
              </a:ext>
            </a:extLst>
          </p:cNvPr>
          <p:cNvGrpSpPr/>
          <p:nvPr/>
        </p:nvGrpSpPr>
        <p:grpSpPr>
          <a:xfrm>
            <a:off x="649130" y="4111081"/>
            <a:ext cx="383146" cy="549231"/>
            <a:chOff x="1042989" y="4111081"/>
            <a:chExt cx="383146" cy="549231"/>
          </a:xfrm>
        </p:grpSpPr>
        <p:grpSp>
          <p:nvGrpSpPr>
            <p:cNvPr id="237" name="グループ化 236">
              <a:extLst>
                <a:ext uri="{FF2B5EF4-FFF2-40B4-BE49-F238E27FC236}">
                  <a16:creationId xmlns:a16="http://schemas.microsoft.com/office/drawing/2014/main" id="{B2DFE976-EC4E-4D9D-81A3-17ED921DA967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41" name="楕円 240">
                <a:extLst>
                  <a:ext uri="{FF2B5EF4-FFF2-40B4-BE49-F238E27FC236}">
                    <a16:creationId xmlns:a16="http://schemas.microsoft.com/office/drawing/2014/main" id="{AFD1B5D8-D102-4E24-AEBF-6C050853C731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2" name="直線コネクタ 241">
                <a:extLst>
                  <a:ext uri="{FF2B5EF4-FFF2-40B4-BE49-F238E27FC236}">
                    <a16:creationId xmlns:a16="http://schemas.microsoft.com/office/drawing/2014/main" id="{44DBCCFE-4283-4206-A146-D88454C9A0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22D43334-5C3D-4220-B47A-509D09680C54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39" name="楕円 238">
                <a:extLst>
                  <a:ext uri="{FF2B5EF4-FFF2-40B4-BE49-F238E27FC236}">
                    <a16:creationId xmlns:a16="http://schemas.microsoft.com/office/drawing/2014/main" id="{4B0D801C-2C92-4F46-8F30-1D6539DC44B1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object 2">
                <a:extLst>
                  <a:ext uri="{FF2B5EF4-FFF2-40B4-BE49-F238E27FC236}">
                    <a16:creationId xmlns:a16="http://schemas.microsoft.com/office/drawing/2014/main" id="{6F8B56FF-EB4B-428B-B88B-2079C2FC714D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4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43" name="グループ化 242">
            <a:extLst>
              <a:ext uri="{FF2B5EF4-FFF2-40B4-BE49-F238E27FC236}">
                <a16:creationId xmlns:a16="http://schemas.microsoft.com/office/drawing/2014/main" id="{60374A30-CDDB-4A27-A708-59F604235B74}"/>
              </a:ext>
            </a:extLst>
          </p:cNvPr>
          <p:cNvGrpSpPr/>
          <p:nvPr/>
        </p:nvGrpSpPr>
        <p:grpSpPr>
          <a:xfrm>
            <a:off x="5091037" y="3888767"/>
            <a:ext cx="383146" cy="549231"/>
            <a:chOff x="1042989" y="4111081"/>
            <a:chExt cx="383146" cy="549231"/>
          </a:xfrm>
        </p:grpSpPr>
        <p:grpSp>
          <p:nvGrpSpPr>
            <p:cNvPr id="244" name="グループ化 243">
              <a:extLst>
                <a:ext uri="{FF2B5EF4-FFF2-40B4-BE49-F238E27FC236}">
                  <a16:creationId xmlns:a16="http://schemas.microsoft.com/office/drawing/2014/main" id="{996FCE94-F043-4A5E-97A4-C0FF76AC72F8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48" name="楕円 247">
                <a:extLst>
                  <a:ext uri="{FF2B5EF4-FFF2-40B4-BE49-F238E27FC236}">
                    <a16:creationId xmlns:a16="http://schemas.microsoft.com/office/drawing/2014/main" id="{7EDFBB29-1ADF-44B7-AF78-B5201D16EC07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9" name="直線コネクタ 248">
                <a:extLst>
                  <a:ext uri="{FF2B5EF4-FFF2-40B4-BE49-F238E27FC236}">
                    <a16:creationId xmlns:a16="http://schemas.microsoft.com/office/drawing/2014/main" id="{F10870E7-AB82-4176-929F-C0C90D2029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グループ化 244">
              <a:extLst>
                <a:ext uri="{FF2B5EF4-FFF2-40B4-BE49-F238E27FC236}">
                  <a16:creationId xmlns:a16="http://schemas.microsoft.com/office/drawing/2014/main" id="{F3E92689-7A65-46CA-B1DA-F89B31C8EDAD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46" name="楕円 245">
                <a:extLst>
                  <a:ext uri="{FF2B5EF4-FFF2-40B4-BE49-F238E27FC236}">
                    <a16:creationId xmlns:a16="http://schemas.microsoft.com/office/drawing/2014/main" id="{913BD52A-0008-4F56-9804-A8D6D60EE3DA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object 2">
                <a:extLst>
                  <a:ext uri="{FF2B5EF4-FFF2-40B4-BE49-F238E27FC236}">
                    <a16:creationId xmlns:a16="http://schemas.microsoft.com/office/drawing/2014/main" id="{AED39F95-4C96-40A6-B598-E6079EFF5765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6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50" name="グループ化 249">
            <a:extLst>
              <a:ext uri="{FF2B5EF4-FFF2-40B4-BE49-F238E27FC236}">
                <a16:creationId xmlns:a16="http://schemas.microsoft.com/office/drawing/2014/main" id="{DAC72BE6-F4DB-4411-A196-F1071175D0C2}"/>
              </a:ext>
            </a:extLst>
          </p:cNvPr>
          <p:cNvGrpSpPr/>
          <p:nvPr/>
        </p:nvGrpSpPr>
        <p:grpSpPr>
          <a:xfrm>
            <a:off x="5578717" y="3888767"/>
            <a:ext cx="383146" cy="549231"/>
            <a:chOff x="1042989" y="4111081"/>
            <a:chExt cx="383146" cy="549231"/>
          </a:xfrm>
        </p:grpSpPr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29785AFC-A604-4B43-9A11-E4A7AF5748C8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55" name="楕円 254">
                <a:extLst>
                  <a:ext uri="{FF2B5EF4-FFF2-40B4-BE49-F238E27FC236}">
                    <a16:creationId xmlns:a16="http://schemas.microsoft.com/office/drawing/2014/main" id="{B9CD459E-6445-4A95-93EB-3807BE0D93EC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6" name="直線コネクタ 255">
                <a:extLst>
                  <a:ext uri="{FF2B5EF4-FFF2-40B4-BE49-F238E27FC236}">
                    <a16:creationId xmlns:a16="http://schemas.microsoft.com/office/drawing/2014/main" id="{0EC5DC28-8B7E-46F5-950A-5CA609CBC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2" name="グループ化 251">
              <a:extLst>
                <a:ext uri="{FF2B5EF4-FFF2-40B4-BE49-F238E27FC236}">
                  <a16:creationId xmlns:a16="http://schemas.microsoft.com/office/drawing/2014/main" id="{1134AC54-C013-4176-A4B7-47D8027E5D3D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53" name="楕円 252">
                <a:extLst>
                  <a:ext uri="{FF2B5EF4-FFF2-40B4-BE49-F238E27FC236}">
                    <a16:creationId xmlns:a16="http://schemas.microsoft.com/office/drawing/2014/main" id="{56C694F6-F66C-4407-AE4D-9DDD704F9E7A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object 2">
                <a:extLst>
                  <a:ext uri="{FF2B5EF4-FFF2-40B4-BE49-F238E27FC236}">
                    <a16:creationId xmlns:a16="http://schemas.microsoft.com/office/drawing/2014/main" id="{1042D5C5-00AA-4211-8DFF-7195E71B4230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7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57" name="グループ化 256">
            <a:extLst>
              <a:ext uri="{FF2B5EF4-FFF2-40B4-BE49-F238E27FC236}">
                <a16:creationId xmlns:a16="http://schemas.microsoft.com/office/drawing/2014/main" id="{0FFCEE77-1C4F-410F-9053-B7970BE8E9A3}"/>
              </a:ext>
            </a:extLst>
          </p:cNvPr>
          <p:cNvGrpSpPr/>
          <p:nvPr/>
        </p:nvGrpSpPr>
        <p:grpSpPr>
          <a:xfrm>
            <a:off x="6081637" y="3888767"/>
            <a:ext cx="383146" cy="549231"/>
            <a:chOff x="1042989" y="4111081"/>
            <a:chExt cx="383146" cy="549231"/>
          </a:xfrm>
        </p:grpSpPr>
        <p:grpSp>
          <p:nvGrpSpPr>
            <p:cNvPr id="258" name="グループ化 257">
              <a:extLst>
                <a:ext uri="{FF2B5EF4-FFF2-40B4-BE49-F238E27FC236}">
                  <a16:creationId xmlns:a16="http://schemas.microsoft.com/office/drawing/2014/main" id="{F08348F2-B64F-480C-B8B1-304AC23127F9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62" name="楕円 261">
                <a:extLst>
                  <a:ext uri="{FF2B5EF4-FFF2-40B4-BE49-F238E27FC236}">
                    <a16:creationId xmlns:a16="http://schemas.microsoft.com/office/drawing/2014/main" id="{1A381766-996B-4526-8E76-E8FE80AD3A9A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3" name="直線コネクタ 262">
                <a:extLst>
                  <a:ext uri="{FF2B5EF4-FFF2-40B4-BE49-F238E27FC236}">
                    <a16:creationId xmlns:a16="http://schemas.microsoft.com/office/drawing/2014/main" id="{C2EC9E1D-0230-437B-BCA5-B3054AF14D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グループ化 258">
              <a:extLst>
                <a:ext uri="{FF2B5EF4-FFF2-40B4-BE49-F238E27FC236}">
                  <a16:creationId xmlns:a16="http://schemas.microsoft.com/office/drawing/2014/main" id="{6C0027B6-16F5-4CC0-B800-C8BA5ED2F6F9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60" name="楕円 259">
                <a:extLst>
                  <a:ext uri="{FF2B5EF4-FFF2-40B4-BE49-F238E27FC236}">
                    <a16:creationId xmlns:a16="http://schemas.microsoft.com/office/drawing/2014/main" id="{C05D4304-BB4F-45FB-98B5-40F634B494D5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object 2">
                <a:extLst>
                  <a:ext uri="{FF2B5EF4-FFF2-40B4-BE49-F238E27FC236}">
                    <a16:creationId xmlns:a16="http://schemas.microsoft.com/office/drawing/2014/main" id="{4FF756E6-F8EB-44E4-BA92-8E952AA0A68A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8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64" name="グループ化 263">
            <a:extLst>
              <a:ext uri="{FF2B5EF4-FFF2-40B4-BE49-F238E27FC236}">
                <a16:creationId xmlns:a16="http://schemas.microsoft.com/office/drawing/2014/main" id="{8477118E-57B2-46CA-9F8A-21DB983CB85D}"/>
              </a:ext>
            </a:extLst>
          </p:cNvPr>
          <p:cNvGrpSpPr/>
          <p:nvPr/>
        </p:nvGrpSpPr>
        <p:grpSpPr>
          <a:xfrm>
            <a:off x="6546457" y="3888767"/>
            <a:ext cx="383146" cy="549231"/>
            <a:chOff x="1042989" y="4111081"/>
            <a:chExt cx="383146" cy="549231"/>
          </a:xfrm>
        </p:grpSpPr>
        <p:grpSp>
          <p:nvGrpSpPr>
            <p:cNvPr id="265" name="グループ化 264">
              <a:extLst>
                <a:ext uri="{FF2B5EF4-FFF2-40B4-BE49-F238E27FC236}">
                  <a16:creationId xmlns:a16="http://schemas.microsoft.com/office/drawing/2014/main" id="{F9F3D5A0-8324-41BF-A2EB-56B412EE1F76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69" name="楕円 268">
                <a:extLst>
                  <a:ext uri="{FF2B5EF4-FFF2-40B4-BE49-F238E27FC236}">
                    <a16:creationId xmlns:a16="http://schemas.microsoft.com/office/drawing/2014/main" id="{972154B4-DBFE-474D-9919-BD92C6361B29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0" name="直線コネクタ 269">
                <a:extLst>
                  <a:ext uri="{FF2B5EF4-FFF2-40B4-BE49-F238E27FC236}">
                    <a16:creationId xmlns:a16="http://schemas.microsoft.com/office/drawing/2014/main" id="{426ADB20-8443-4D5C-9526-C98AF48296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グループ化 265">
              <a:extLst>
                <a:ext uri="{FF2B5EF4-FFF2-40B4-BE49-F238E27FC236}">
                  <a16:creationId xmlns:a16="http://schemas.microsoft.com/office/drawing/2014/main" id="{F414DDE3-E7FA-4DD6-A652-2D2B7A5E231B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67" name="楕円 266">
                <a:extLst>
                  <a:ext uri="{FF2B5EF4-FFF2-40B4-BE49-F238E27FC236}">
                    <a16:creationId xmlns:a16="http://schemas.microsoft.com/office/drawing/2014/main" id="{CD74508A-DE48-4B2B-9C3D-83E0C1A27A5B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object 2">
                <a:extLst>
                  <a:ext uri="{FF2B5EF4-FFF2-40B4-BE49-F238E27FC236}">
                    <a16:creationId xmlns:a16="http://schemas.microsoft.com/office/drawing/2014/main" id="{1B123812-9EC3-4A62-8A89-085477E3F72B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9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82FEF46B-2362-4D9B-BD30-36D0BF1C4408}"/>
              </a:ext>
            </a:extLst>
          </p:cNvPr>
          <p:cNvGrpSpPr/>
          <p:nvPr/>
        </p:nvGrpSpPr>
        <p:grpSpPr>
          <a:xfrm>
            <a:off x="7041757" y="3888767"/>
            <a:ext cx="383146" cy="549231"/>
            <a:chOff x="1042989" y="4111081"/>
            <a:chExt cx="383146" cy="549231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3E278A76-E303-4D28-BF9D-8F8212D45561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76" name="楕円 275">
                <a:extLst>
                  <a:ext uri="{FF2B5EF4-FFF2-40B4-BE49-F238E27FC236}">
                    <a16:creationId xmlns:a16="http://schemas.microsoft.com/office/drawing/2014/main" id="{B3EEFFFF-375A-43DF-BB4B-AF353953F4A3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98DCCE53-DB79-4EE8-A922-C891BC590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グループ化 272">
              <a:extLst>
                <a:ext uri="{FF2B5EF4-FFF2-40B4-BE49-F238E27FC236}">
                  <a16:creationId xmlns:a16="http://schemas.microsoft.com/office/drawing/2014/main" id="{0B15FECF-577A-4528-AC4A-14281AB21697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74" name="楕円 273">
                <a:extLst>
                  <a:ext uri="{FF2B5EF4-FFF2-40B4-BE49-F238E27FC236}">
                    <a16:creationId xmlns:a16="http://schemas.microsoft.com/office/drawing/2014/main" id="{920B9B5A-062E-4810-B394-B7D33900C227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object 2">
                <a:extLst>
                  <a:ext uri="{FF2B5EF4-FFF2-40B4-BE49-F238E27FC236}">
                    <a16:creationId xmlns:a16="http://schemas.microsoft.com/office/drawing/2014/main" id="{8A1F2993-2FD9-47C6-9A97-DC77E52DFC22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10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47DDA95E-6465-49B8-BE7A-C1FEEC38064F}"/>
              </a:ext>
            </a:extLst>
          </p:cNvPr>
          <p:cNvGrpSpPr/>
          <p:nvPr/>
        </p:nvGrpSpPr>
        <p:grpSpPr>
          <a:xfrm>
            <a:off x="542450" y="2541361"/>
            <a:ext cx="383146" cy="549231"/>
            <a:chOff x="1042989" y="4111081"/>
            <a:chExt cx="383146" cy="549231"/>
          </a:xfrm>
        </p:grpSpPr>
        <p:grpSp>
          <p:nvGrpSpPr>
            <p:cNvPr id="279" name="グループ化 278">
              <a:extLst>
                <a:ext uri="{FF2B5EF4-FFF2-40B4-BE49-F238E27FC236}">
                  <a16:creationId xmlns:a16="http://schemas.microsoft.com/office/drawing/2014/main" id="{39F1FC54-EBC6-4CAA-B9EB-25FF34802400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83" name="楕円 282">
                <a:extLst>
                  <a:ext uri="{FF2B5EF4-FFF2-40B4-BE49-F238E27FC236}">
                    <a16:creationId xmlns:a16="http://schemas.microsoft.com/office/drawing/2014/main" id="{C43B61DE-8432-408E-9D2F-BFF0A0A54161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4" name="直線コネクタ 283">
                <a:extLst>
                  <a:ext uri="{FF2B5EF4-FFF2-40B4-BE49-F238E27FC236}">
                    <a16:creationId xmlns:a16="http://schemas.microsoft.com/office/drawing/2014/main" id="{663D5714-8A7E-4781-A04E-DB993E6F6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グループ化 279">
              <a:extLst>
                <a:ext uri="{FF2B5EF4-FFF2-40B4-BE49-F238E27FC236}">
                  <a16:creationId xmlns:a16="http://schemas.microsoft.com/office/drawing/2014/main" id="{53A4A323-70F1-42FC-8683-A82FF54C3B5A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B5536188-80E3-473D-8CD5-8849C956C09A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object 2">
                <a:extLst>
                  <a:ext uri="{FF2B5EF4-FFF2-40B4-BE49-F238E27FC236}">
                    <a16:creationId xmlns:a16="http://schemas.microsoft.com/office/drawing/2014/main" id="{E3495DA2-6C1F-43F2-8863-CB344B37CC9A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6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85" name="グループ化 284">
            <a:extLst>
              <a:ext uri="{FF2B5EF4-FFF2-40B4-BE49-F238E27FC236}">
                <a16:creationId xmlns:a16="http://schemas.microsoft.com/office/drawing/2014/main" id="{AD6DAFF9-5FDE-4205-AFD0-9FBB9EF36CD2}"/>
              </a:ext>
            </a:extLst>
          </p:cNvPr>
          <p:cNvGrpSpPr/>
          <p:nvPr/>
        </p:nvGrpSpPr>
        <p:grpSpPr>
          <a:xfrm>
            <a:off x="4459130" y="2533741"/>
            <a:ext cx="383146" cy="549231"/>
            <a:chOff x="1042989" y="4111081"/>
            <a:chExt cx="383146" cy="549231"/>
          </a:xfrm>
        </p:grpSpPr>
        <p:grpSp>
          <p:nvGrpSpPr>
            <p:cNvPr id="286" name="グループ化 285">
              <a:extLst>
                <a:ext uri="{FF2B5EF4-FFF2-40B4-BE49-F238E27FC236}">
                  <a16:creationId xmlns:a16="http://schemas.microsoft.com/office/drawing/2014/main" id="{E0DAED6F-9B96-49C0-B221-4770A7EEDB08}"/>
                </a:ext>
              </a:extLst>
            </p:cNvPr>
            <p:cNvGrpSpPr/>
            <p:nvPr/>
          </p:nvGrpSpPr>
          <p:grpSpPr>
            <a:xfrm>
              <a:off x="1230595" y="4206610"/>
              <a:ext cx="63344" cy="453702"/>
              <a:chOff x="2761585" y="1106388"/>
              <a:chExt cx="63344" cy="453702"/>
            </a:xfrm>
          </p:grpSpPr>
          <p:sp>
            <p:nvSpPr>
              <p:cNvPr id="290" name="楕円 289">
                <a:extLst>
                  <a:ext uri="{FF2B5EF4-FFF2-40B4-BE49-F238E27FC236}">
                    <a16:creationId xmlns:a16="http://schemas.microsoft.com/office/drawing/2014/main" id="{597CC6E8-F0A0-47B1-B03C-4E66BFCCE174}"/>
                  </a:ext>
                </a:extLst>
              </p:cNvPr>
              <p:cNvSpPr/>
              <p:nvPr/>
            </p:nvSpPr>
            <p:spPr>
              <a:xfrm>
                <a:off x="2761585" y="1496746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1" name="直線コネクタ 290">
                <a:extLst>
                  <a:ext uri="{FF2B5EF4-FFF2-40B4-BE49-F238E27FC236}">
                    <a16:creationId xmlns:a16="http://schemas.microsoft.com/office/drawing/2014/main" id="{215E8A50-BC19-404F-821B-E65225927D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76" y="1106388"/>
                <a:ext cx="0" cy="437997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7" name="グループ化 286">
              <a:extLst>
                <a:ext uri="{FF2B5EF4-FFF2-40B4-BE49-F238E27FC236}">
                  <a16:creationId xmlns:a16="http://schemas.microsoft.com/office/drawing/2014/main" id="{6557C4F0-F3B9-4974-BC3E-6F91F6D68E9F}"/>
                </a:ext>
              </a:extLst>
            </p:cNvPr>
            <p:cNvGrpSpPr/>
            <p:nvPr/>
          </p:nvGrpSpPr>
          <p:grpSpPr>
            <a:xfrm>
              <a:off x="1042989" y="411108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88" name="楕円 287">
                <a:extLst>
                  <a:ext uri="{FF2B5EF4-FFF2-40B4-BE49-F238E27FC236}">
                    <a16:creationId xmlns:a16="http://schemas.microsoft.com/office/drawing/2014/main" id="{36DFC90D-35C1-42C8-A213-161C68EF286B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object 2">
                <a:extLst>
                  <a:ext uri="{FF2B5EF4-FFF2-40B4-BE49-F238E27FC236}">
                    <a16:creationId xmlns:a16="http://schemas.microsoft.com/office/drawing/2014/main" id="{AEC106F1-CF63-433B-849D-DE7A790FBC02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7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292" name="グループ化 291">
            <a:extLst>
              <a:ext uri="{FF2B5EF4-FFF2-40B4-BE49-F238E27FC236}">
                <a16:creationId xmlns:a16="http://schemas.microsoft.com/office/drawing/2014/main" id="{CFDAAFB7-155B-4E50-A6FE-B1EDDECF6DAF}"/>
              </a:ext>
            </a:extLst>
          </p:cNvPr>
          <p:cNvGrpSpPr/>
          <p:nvPr/>
        </p:nvGrpSpPr>
        <p:grpSpPr>
          <a:xfrm>
            <a:off x="1307415" y="1364009"/>
            <a:ext cx="639655" cy="325490"/>
            <a:chOff x="3503965" y="1501536"/>
            <a:chExt cx="639655" cy="325490"/>
          </a:xfrm>
        </p:grpSpPr>
        <p:grpSp>
          <p:nvGrpSpPr>
            <p:cNvPr id="293" name="グループ化 292">
              <a:extLst>
                <a:ext uri="{FF2B5EF4-FFF2-40B4-BE49-F238E27FC236}">
                  <a16:creationId xmlns:a16="http://schemas.microsoft.com/office/drawing/2014/main" id="{F66ECB36-164C-4710-8B4F-3EE31CF7B69A}"/>
                </a:ext>
              </a:extLst>
            </p:cNvPr>
            <p:cNvGrpSpPr/>
            <p:nvPr/>
          </p:nvGrpSpPr>
          <p:grpSpPr>
            <a:xfrm rot="5400000">
              <a:off x="3753664" y="1395450"/>
              <a:ext cx="63344" cy="562741"/>
              <a:chOff x="2761585" y="962512"/>
              <a:chExt cx="63344" cy="562741"/>
            </a:xfrm>
          </p:grpSpPr>
          <p:sp>
            <p:nvSpPr>
              <p:cNvPr id="297" name="楕円 296">
                <a:extLst>
                  <a:ext uri="{FF2B5EF4-FFF2-40B4-BE49-F238E27FC236}">
                    <a16:creationId xmlns:a16="http://schemas.microsoft.com/office/drawing/2014/main" id="{C55B5BE1-054F-45E1-846A-F3EE3D39C1C0}"/>
                  </a:ext>
                </a:extLst>
              </p:cNvPr>
              <p:cNvSpPr/>
              <p:nvPr/>
            </p:nvSpPr>
            <p:spPr>
              <a:xfrm>
                <a:off x="2761585" y="1461909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8" name="直線コネクタ 297">
                <a:extLst>
                  <a:ext uri="{FF2B5EF4-FFF2-40B4-BE49-F238E27FC236}">
                    <a16:creationId xmlns:a16="http://schemas.microsoft.com/office/drawing/2014/main" id="{94E2296A-FCED-4EF6-B375-AD2B63DB1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880" y="962512"/>
                <a:ext cx="0" cy="5400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グループ化 293">
              <a:extLst>
                <a:ext uri="{FF2B5EF4-FFF2-40B4-BE49-F238E27FC236}">
                  <a16:creationId xmlns:a16="http://schemas.microsoft.com/office/drawing/2014/main" id="{D7BD6C98-49C9-4409-86A6-CA06157442C4}"/>
                </a:ext>
              </a:extLst>
            </p:cNvPr>
            <p:cNvGrpSpPr/>
            <p:nvPr/>
          </p:nvGrpSpPr>
          <p:grpSpPr>
            <a:xfrm>
              <a:off x="3760474" y="1501536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295" name="楕円 294">
                <a:extLst>
                  <a:ext uri="{FF2B5EF4-FFF2-40B4-BE49-F238E27FC236}">
                    <a16:creationId xmlns:a16="http://schemas.microsoft.com/office/drawing/2014/main" id="{97AD7E80-B8CF-4DE5-A42F-ED1E512EEC82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object 2">
                <a:extLst>
                  <a:ext uri="{FF2B5EF4-FFF2-40B4-BE49-F238E27FC236}">
                    <a16:creationId xmlns:a16="http://schemas.microsoft.com/office/drawing/2014/main" id="{FFA0D7E8-679D-45F8-9923-D24E25DE28FB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7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3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3F4DDD44-AD9E-4AF7-A1F5-056CD5EDCFBA}"/>
              </a:ext>
            </a:extLst>
          </p:cNvPr>
          <p:cNvGrpSpPr/>
          <p:nvPr/>
        </p:nvGrpSpPr>
        <p:grpSpPr>
          <a:xfrm>
            <a:off x="382612" y="1025383"/>
            <a:ext cx="424145" cy="494887"/>
            <a:chOff x="447418" y="2276271"/>
            <a:chExt cx="424145" cy="494887"/>
          </a:xfrm>
        </p:grpSpPr>
        <p:grpSp>
          <p:nvGrpSpPr>
            <p:cNvPr id="137" name="グループ化 136">
              <a:extLst>
                <a:ext uri="{FF2B5EF4-FFF2-40B4-BE49-F238E27FC236}">
                  <a16:creationId xmlns:a16="http://schemas.microsoft.com/office/drawing/2014/main" id="{7B39FA4D-6A72-4FB5-90F5-D3F0986FC51F}"/>
                </a:ext>
              </a:extLst>
            </p:cNvPr>
            <p:cNvGrpSpPr/>
            <p:nvPr/>
          </p:nvGrpSpPr>
          <p:grpSpPr>
            <a:xfrm rot="10800000">
              <a:off x="690678" y="2577846"/>
              <a:ext cx="180885" cy="193312"/>
              <a:chOff x="2588390" y="833682"/>
              <a:chExt cx="180885" cy="193312"/>
            </a:xfrm>
          </p:grpSpPr>
          <p:sp>
            <p:nvSpPr>
              <p:cNvPr id="141" name="楕円 140">
                <a:extLst>
                  <a:ext uri="{FF2B5EF4-FFF2-40B4-BE49-F238E27FC236}">
                    <a16:creationId xmlns:a16="http://schemas.microsoft.com/office/drawing/2014/main" id="{4C490272-577B-41C6-A3AD-E5D9B9773AE1}"/>
                  </a:ext>
                </a:extLst>
              </p:cNvPr>
              <p:cNvSpPr/>
              <p:nvPr/>
            </p:nvSpPr>
            <p:spPr>
              <a:xfrm>
                <a:off x="2588390" y="833682"/>
                <a:ext cx="63344" cy="6334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142" name="直線コネクタ 141">
                <a:extLst>
                  <a:ext uri="{FF2B5EF4-FFF2-40B4-BE49-F238E27FC236}">
                    <a16:creationId xmlns:a16="http://schemas.microsoft.com/office/drawing/2014/main" id="{7847E996-00A9-4720-A000-39F6E849772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620062" y="865354"/>
                <a:ext cx="149213" cy="16164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707849F5-6426-4AAF-B29A-A2F73B91507F}"/>
                </a:ext>
              </a:extLst>
            </p:cNvPr>
            <p:cNvGrpSpPr/>
            <p:nvPr/>
          </p:nvGrpSpPr>
          <p:grpSpPr>
            <a:xfrm>
              <a:off x="447418" y="2276271"/>
              <a:ext cx="383146" cy="325490"/>
              <a:chOff x="1214971" y="1123342"/>
              <a:chExt cx="563390" cy="478610"/>
            </a:xfrm>
            <a:solidFill>
              <a:srgbClr val="FF0000"/>
            </a:solidFill>
          </p:grpSpPr>
          <p:sp>
            <p:nvSpPr>
              <p:cNvPr id="139" name="楕円 138">
                <a:extLst>
                  <a:ext uri="{FF2B5EF4-FFF2-40B4-BE49-F238E27FC236}">
                    <a16:creationId xmlns:a16="http://schemas.microsoft.com/office/drawing/2014/main" id="{7CDDBBFC-1480-404B-A673-5B91E80F2A29}"/>
                  </a:ext>
                </a:extLst>
              </p:cNvPr>
              <p:cNvSpPr/>
              <p:nvPr/>
            </p:nvSpPr>
            <p:spPr>
              <a:xfrm>
                <a:off x="1299751" y="1123342"/>
                <a:ext cx="478610" cy="47861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" name="object 2">
                <a:extLst>
                  <a:ext uri="{FF2B5EF4-FFF2-40B4-BE49-F238E27FC236}">
                    <a16:creationId xmlns:a16="http://schemas.microsoft.com/office/drawing/2014/main" id="{1D73E416-E2B0-4756-A22C-094DAC2FF2FE}"/>
                  </a:ext>
                </a:extLst>
              </p:cNvPr>
              <p:cNvSpPr txBox="1"/>
              <p:nvPr/>
            </p:nvSpPr>
            <p:spPr>
              <a:xfrm>
                <a:off x="1214971" y="1169697"/>
                <a:ext cx="557188" cy="397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11723" rIns="0" bIns="0" rtlCol="0">
                <a:spAutoFit/>
              </a:bodyPr>
              <a:lstStyle/>
              <a:p>
                <a:pPr marL="11723" algn="ctr">
                  <a:lnSpc>
                    <a:spcPts val="2200"/>
                  </a:lnSpc>
                  <a:spcBef>
                    <a:spcPts val="92"/>
                  </a:spcBef>
                </a:pPr>
                <a:r>
                  <a:rPr lang="en-US" altLang="ja-JP" spc="-300" dirty="0">
                    <a:solidFill>
                      <a:schemeClr val="bg1"/>
                    </a:solidFill>
                    <a:latin typeface="FOT-ロダン Pro B" panose="02020800000000000000" pitchFamily="18" charset="-128"/>
                    <a:ea typeface="FOT-ロダン Pro B" panose="02020800000000000000" pitchFamily="18" charset="-128"/>
                    <a:cs typeface="Yu Gothic"/>
                  </a:rPr>
                  <a:t>1</a:t>
                </a:r>
                <a:endParaRPr spc="-300" dirty="0">
                  <a:solidFill>
                    <a:schemeClr val="bg1"/>
                  </a:solidFill>
                  <a:latin typeface="FOT-ロダン Pro B" panose="02020800000000000000" pitchFamily="18" charset="-128"/>
                  <a:ea typeface="FOT-ロダン Pro B" panose="02020800000000000000" pitchFamily="18" charset="-128"/>
                  <a:cs typeface="Yu Gothic"/>
                </a:endParaRPr>
              </a:p>
            </p:txBody>
          </p:sp>
        </p:grp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5F7590D-D23D-4CBC-894A-4F00BCE92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401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F6DEBDE-949E-4556-9CB4-8B21E5A33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-411" b="411"/>
          <a:stretch/>
        </p:blipFill>
        <p:spPr>
          <a:xfrm>
            <a:off x="1751194" y="1008304"/>
            <a:ext cx="6379575" cy="548711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191009" y="5994183"/>
            <a:ext cx="202809" cy="230945"/>
          </a:xfrm>
          <a:custGeom>
            <a:avLst/>
            <a:gdLst/>
            <a:ahLst/>
            <a:cxnLst/>
            <a:rect l="l" t="t" r="r" b="b"/>
            <a:pathLst>
              <a:path w="219709" h="250189">
                <a:moveTo>
                  <a:pt x="0" y="36575"/>
                </a:moveTo>
                <a:lnTo>
                  <a:pt x="2875" y="22336"/>
                </a:lnTo>
                <a:lnTo>
                  <a:pt x="10715" y="10710"/>
                </a:lnTo>
                <a:lnTo>
                  <a:pt x="22342" y="2873"/>
                </a:lnTo>
                <a:lnTo>
                  <a:pt x="36576" y="0"/>
                </a:lnTo>
                <a:lnTo>
                  <a:pt x="182880" y="0"/>
                </a:lnTo>
                <a:lnTo>
                  <a:pt x="197113" y="2873"/>
                </a:lnTo>
                <a:lnTo>
                  <a:pt x="208740" y="10710"/>
                </a:lnTo>
                <a:lnTo>
                  <a:pt x="216580" y="22336"/>
                </a:lnTo>
                <a:lnTo>
                  <a:pt x="219456" y="36575"/>
                </a:lnTo>
                <a:lnTo>
                  <a:pt x="219456" y="213359"/>
                </a:lnTo>
                <a:lnTo>
                  <a:pt x="216580" y="227599"/>
                </a:lnTo>
                <a:lnTo>
                  <a:pt x="208740" y="239225"/>
                </a:lnTo>
                <a:lnTo>
                  <a:pt x="197113" y="247062"/>
                </a:lnTo>
                <a:lnTo>
                  <a:pt x="182880" y="249935"/>
                </a:lnTo>
                <a:lnTo>
                  <a:pt x="36576" y="249935"/>
                </a:lnTo>
                <a:lnTo>
                  <a:pt x="22342" y="247062"/>
                </a:lnTo>
                <a:lnTo>
                  <a:pt x="10715" y="239225"/>
                </a:lnTo>
                <a:lnTo>
                  <a:pt x="2875" y="227599"/>
                </a:lnTo>
                <a:lnTo>
                  <a:pt x="0" y="213359"/>
                </a:lnTo>
                <a:lnTo>
                  <a:pt x="0" y="3657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7" name="object 7"/>
          <p:cNvSpPr/>
          <p:nvPr/>
        </p:nvSpPr>
        <p:spPr>
          <a:xfrm>
            <a:off x="7392806" y="5606440"/>
            <a:ext cx="451924" cy="368691"/>
          </a:xfrm>
          <a:custGeom>
            <a:avLst/>
            <a:gdLst/>
            <a:ahLst/>
            <a:cxnLst/>
            <a:rect l="l" t="t" r="r" b="b"/>
            <a:pathLst>
              <a:path w="489584" h="399414">
                <a:moveTo>
                  <a:pt x="0" y="66548"/>
                </a:moveTo>
                <a:lnTo>
                  <a:pt x="5236" y="40644"/>
                </a:lnTo>
                <a:lnTo>
                  <a:pt x="19510" y="19491"/>
                </a:lnTo>
                <a:lnTo>
                  <a:pt x="40665" y="5229"/>
                </a:lnTo>
                <a:lnTo>
                  <a:pt x="66548" y="0"/>
                </a:lnTo>
                <a:lnTo>
                  <a:pt x="422655" y="0"/>
                </a:lnTo>
                <a:lnTo>
                  <a:pt x="448538" y="5229"/>
                </a:lnTo>
                <a:lnTo>
                  <a:pt x="469693" y="19491"/>
                </a:lnTo>
                <a:lnTo>
                  <a:pt x="483967" y="40644"/>
                </a:lnTo>
                <a:lnTo>
                  <a:pt x="489203" y="66548"/>
                </a:lnTo>
                <a:lnTo>
                  <a:pt x="489203" y="332740"/>
                </a:lnTo>
                <a:lnTo>
                  <a:pt x="483967" y="358643"/>
                </a:lnTo>
                <a:lnTo>
                  <a:pt x="469693" y="379796"/>
                </a:lnTo>
                <a:lnTo>
                  <a:pt x="448538" y="394058"/>
                </a:lnTo>
                <a:lnTo>
                  <a:pt x="422655" y="399288"/>
                </a:lnTo>
                <a:lnTo>
                  <a:pt x="66548" y="399288"/>
                </a:lnTo>
                <a:lnTo>
                  <a:pt x="40665" y="394058"/>
                </a:lnTo>
                <a:lnTo>
                  <a:pt x="19510" y="379796"/>
                </a:lnTo>
                <a:lnTo>
                  <a:pt x="5236" y="358643"/>
                </a:lnTo>
                <a:lnTo>
                  <a:pt x="0" y="332740"/>
                </a:lnTo>
                <a:lnTo>
                  <a:pt x="0" y="6654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00948C5-7984-4900-9CD3-9A374FC676E7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6567550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⑤スライド毎の音声の確認の仕方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4C2A679-976E-4A35-B37B-3DD7E99CE195}"/>
              </a:ext>
            </a:extLst>
          </p:cNvPr>
          <p:cNvGrpSpPr/>
          <p:nvPr/>
        </p:nvGrpSpPr>
        <p:grpSpPr>
          <a:xfrm>
            <a:off x="5110672" y="5953448"/>
            <a:ext cx="1080337" cy="288001"/>
            <a:chOff x="4998708" y="3676054"/>
            <a:chExt cx="781328" cy="351913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55888A4-CDAC-4423-AF64-3C26E93F3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66777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A2A100AB-9790-42FC-90BF-A5036822CF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17115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30A95780-7E5C-482E-8070-8A587CBD5FFC}"/>
              </a:ext>
            </a:extLst>
          </p:cNvPr>
          <p:cNvSpPr txBox="1"/>
          <p:nvPr/>
        </p:nvSpPr>
        <p:spPr>
          <a:xfrm>
            <a:off x="5182103" y="5986271"/>
            <a:ext cx="794739" cy="205801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再生ボタン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CF65BE1-88E2-46B3-85C5-63A4232700CA}"/>
              </a:ext>
            </a:extLst>
          </p:cNvPr>
          <p:cNvGrpSpPr/>
          <p:nvPr/>
        </p:nvGrpSpPr>
        <p:grpSpPr>
          <a:xfrm>
            <a:off x="2976693" y="5241092"/>
            <a:ext cx="4416113" cy="623222"/>
            <a:chOff x="5552338" y="3676053"/>
            <a:chExt cx="4334883" cy="761524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7B28C180-FE71-46B9-A3FE-5D031024B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2338" y="3676053"/>
              <a:ext cx="4081921" cy="7615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1121BC23-A89D-44CC-9404-FBA512530C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0531" y="4050311"/>
              <a:ext cx="161926" cy="351454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  <a:gd name="connsiteX0" fmla="*/ 5222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222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222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22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2" name="object 31">
            <a:extLst>
              <a:ext uri="{FF2B5EF4-FFF2-40B4-BE49-F238E27FC236}">
                <a16:creationId xmlns:a16="http://schemas.microsoft.com/office/drawing/2014/main" id="{5B0579A7-D752-4DF4-8570-B0B92B2EC3A2}"/>
              </a:ext>
            </a:extLst>
          </p:cNvPr>
          <p:cNvSpPr txBox="1"/>
          <p:nvPr/>
        </p:nvSpPr>
        <p:spPr>
          <a:xfrm>
            <a:off x="3074489" y="5334966"/>
            <a:ext cx="3947749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スピーカーマークを押すと再生メニューが表示されます。</a:t>
            </a:r>
            <a:endParaRPr lang="en-US" altLang="ja-JP"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17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再生ボタンを押すと録音した音声が流れます。</a:t>
            </a:r>
            <a:endParaRPr sz="1200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9A7AC08-8845-43F5-9958-DB62AD57B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9FBF938-77A5-45AD-A72B-E8411F79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b="4108"/>
          <a:stretch/>
        </p:blipFill>
        <p:spPr>
          <a:xfrm>
            <a:off x="299909" y="1423479"/>
            <a:ext cx="8582796" cy="446703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2453162" y="1426728"/>
            <a:ext cx="487094" cy="177605"/>
          </a:xfrm>
          <a:custGeom>
            <a:avLst/>
            <a:gdLst/>
            <a:ahLst/>
            <a:cxnLst/>
            <a:rect l="l" t="t" r="r" b="b"/>
            <a:pathLst>
              <a:path w="527685" h="192405">
                <a:moveTo>
                  <a:pt x="0" y="32003"/>
                </a:moveTo>
                <a:lnTo>
                  <a:pt x="2518" y="19556"/>
                </a:lnTo>
                <a:lnTo>
                  <a:pt x="9382" y="9382"/>
                </a:lnTo>
                <a:lnTo>
                  <a:pt x="19556" y="2518"/>
                </a:lnTo>
                <a:lnTo>
                  <a:pt x="32004" y="0"/>
                </a:lnTo>
                <a:lnTo>
                  <a:pt x="495300" y="0"/>
                </a:lnTo>
                <a:lnTo>
                  <a:pt x="507747" y="2518"/>
                </a:lnTo>
                <a:lnTo>
                  <a:pt x="517921" y="9382"/>
                </a:lnTo>
                <a:lnTo>
                  <a:pt x="524785" y="19556"/>
                </a:lnTo>
                <a:lnTo>
                  <a:pt x="527303" y="32003"/>
                </a:lnTo>
                <a:lnTo>
                  <a:pt x="527303" y="160020"/>
                </a:lnTo>
                <a:lnTo>
                  <a:pt x="524785" y="172467"/>
                </a:lnTo>
                <a:lnTo>
                  <a:pt x="517921" y="182641"/>
                </a:lnTo>
                <a:lnTo>
                  <a:pt x="507747" y="189505"/>
                </a:lnTo>
                <a:lnTo>
                  <a:pt x="495300" y="192024"/>
                </a:lnTo>
                <a:lnTo>
                  <a:pt x="32004" y="192024"/>
                </a:lnTo>
                <a:lnTo>
                  <a:pt x="19556" y="189505"/>
                </a:lnTo>
                <a:lnTo>
                  <a:pt x="9382" y="182641"/>
                </a:lnTo>
                <a:lnTo>
                  <a:pt x="2518" y="172467"/>
                </a:lnTo>
                <a:lnTo>
                  <a:pt x="0" y="160020"/>
                </a:lnTo>
                <a:lnTo>
                  <a:pt x="0" y="3200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6014" y="1655686"/>
            <a:ext cx="381610" cy="342314"/>
          </a:xfrm>
          <a:custGeom>
            <a:avLst/>
            <a:gdLst/>
            <a:ahLst/>
            <a:cxnLst/>
            <a:rect l="l" t="t" r="r" b="b"/>
            <a:pathLst>
              <a:path w="340360" h="370840">
                <a:moveTo>
                  <a:pt x="0" y="56642"/>
                </a:moveTo>
                <a:lnTo>
                  <a:pt x="4456" y="34611"/>
                </a:lnTo>
                <a:lnTo>
                  <a:pt x="16605" y="16605"/>
                </a:lnTo>
                <a:lnTo>
                  <a:pt x="34611" y="4456"/>
                </a:lnTo>
                <a:lnTo>
                  <a:pt x="56642" y="0"/>
                </a:lnTo>
                <a:lnTo>
                  <a:pt x="283210" y="0"/>
                </a:lnTo>
                <a:lnTo>
                  <a:pt x="305240" y="4456"/>
                </a:lnTo>
                <a:lnTo>
                  <a:pt x="323246" y="16605"/>
                </a:lnTo>
                <a:lnTo>
                  <a:pt x="335395" y="34611"/>
                </a:lnTo>
                <a:lnTo>
                  <a:pt x="339851" y="56642"/>
                </a:lnTo>
                <a:lnTo>
                  <a:pt x="339851" y="313689"/>
                </a:lnTo>
                <a:lnTo>
                  <a:pt x="335395" y="335720"/>
                </a:lnTo>
                <a:lnTo>
                  <a:pt x="323246" y="353726"/>
                </a:lnTo>
                <a:lnTo>
                  <a:pt x="305240" y="365875"/>
                </a:lnTo>
                <a:lnTo>
                  <a:pt x="283210" y="370332"/>
                </a:lnTo>
                <a:lnTo>
                  <a:pt x="56642" y="370332"/>
                </a:lnTo>
                <a:lnTo>
                  <a:pt x="34611" y="365875"/>
                </a:lnTo>
                <a:lnTo>
                  <a:pt x="16605" y="353726"/>
                </a:lnTo>
                <a:lnTo>
                  <a:pt x="4456" y="335720"/>
                </a:lnTo>
                <a:lnTo>
                  <a:pt x="0" y="313689"/>
                </a:lnTo>
                <a:lnTo>
                  <a:pt x="0" y="5664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6044BF2-1782-478B-8A8D-076817FA6C0C}"/>
              </a:ext>
            </a:extLst>
          </p:cNvPr>
          <p:cNvGrpSpPr/>
          <p:nvPr/>
        </p:nvGrpSpPr>
        <p:grpSpPr>
          <a:xfrm>
            <a:off x="1799540" y="2882671"/>
            <a:ext cx="2683359" cy="288001"/>
            <a:chOff x="4859313" y="3676054"/>
            <a:chExt cx="1996217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ECA0EF79-741F-47B0-82E0-9D4AC324F8F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82170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E4DA488E-E1B5-4973-8C7F-41ECE47CA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85682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object 14">
            <a:extLst>
              <a:ext uri="{FF2B5EF4-FFF2-40B4-BE49-F238E27FC236}">
                <a16:creationId xmlns:a16="http://schemas.microsoft.com/office/drawing/2014/main" id="{AF2DD106-6F3D-4C4B-B98D-E319D2EBEEFF}"/>
              </a:ext>
            </a:extLst>
          </p:cNvPr>
          <p:cNvSpPr txBox="1"/>
          <p:nvPr/>
        </p:nvSpPr>
        <p:spPr>
          <a:xfrm>
            <a:off x="2081393" y="2905921"/>
            <a:ext cx="2307030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①録音し直したいスライドを選択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7A081552-DA0E-4224-9876-5B36D8052290}"/>
              </a:ext>
            </a:extLst>
          </p:cNvPr>
          <p:cNvGrpSpPr/>
          <p:nvPr/>
        </p:nvGrpSpPr>
        <p:grpSpPr>
          <a:xfrm>
            <a:off x="4309010" y="2040859"/>
            <a:ext cx="2931721" cy="575999"/>
            <a:chOff x="4861189" y="3652776"/>
            <a:chExt cx="2180980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28" name="Rectangle 15">
              <a:extLst>
                <a:ext uri="{FF2B5EF4-FFF2-40B4-BE49-F238E27FC236}">
                  <a16:creationId xmlns:a16="http://schemas.microsoft.com/office/drawing/2014/main" id="{92C287B3-E24D-48E6-B707-5AD695F03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52776"/>
              <a:ext cx="2043460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928E7FAD-42A4-4AB3-B799-972EDCCDF5AD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4884046" y="3801535"/>
              <a:ext cx="140064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0" name="object 14">
            <a:extLst>
              <a:ext uri="{FF2B5EF4-FFF2-40B4-BE49-F238E27FC236}">
                <a16:creationId xmlns:a16="http://schemas.microsoft.com/office/drawing/2014/main" id="{6E0AA345-3D25-4610-9A50-EC579C220857}"/>
              </a:ext>
            </a:extLst>
          </p:cNvPr>
          <p:cNvSpPr txBox="1"/>
          <p:nvPr/>
        </p:nvSpPr>
        <p:spPr>
          <a:xfrm>
            <a:off x="4570665" y="2095395"/>
            <a:ext cx="2606563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④現在のスライドから記録</a:t>
            </a:r>
            <a:r>
              <a:rPr lang="en-US" altLang="ja-JP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…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を</a:t>
            </a:r>
          </a:p>
          <a:p>
            <a:pPr>
              <a:lnSpc>
                <a:spcPts val="1700"/>
              </a:lnSpc>
              <a:spcBef>
                <a:spcPts val="5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クリックすると再録音が開始される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C732ED88-56CC-412B-966F-43CCF3D1DAF7}"/>
              </a:ext>
            </a:extLst>
          </p:cNvPr>
          <p:cNvGrpSpPr/>
          <p:nvPr/>
        </p:nvGrpSpPr>
        <p:grpSpPr>
          <a:xfrm>
            <a:off x="1554681" y="967492"/>
            <a:ext cx="3981302" cy="481914"/>
            <a:chOff x="4998709" y="3676054"/>
            <a:chExt cx="2961789" cy="588859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id="{5851F4B9-268F-4F09-B8BB-1DEEC5A1A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76054"/>
              <a:ext cx="2961789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2F24DCC1-658B-4890-AA42-64170AFD957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71278" y="3959767"/>
              <a:ext cx="85273" cy="305146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4" name="object 14">
            <a:extLst>
              <a:ext uri="{FF2B5EF4-FFF2-40B4-BE49-F238E27FC236}">
                <a16:creationId xmlns:a16="http://schemas.microsoft.com/office/drawing/2014/main" id="{88F44DF9-BB1E-48E8-9855-1694B7FE954B}"/>
              </a:ext>
            </a:extLst>
          </p:cNvPr>
          <p:cNvSpPr txBox="1"/>
          <p:nvPr/>
        </p:nvSpPr>
        <p:spPr>
          <a:xfrm>
            <a:off x="1630778" y="1046312"/>
            <a:ext cx="3961656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66823">
              <a:lnSpc>
                <a:spcPts val="12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②画面上部に表示されているスライドショーをクリック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E956CFAB-53C6-4AB0-911E-CD54586E31C4}"/>
              </a:ext>
            </a:extLst>
          </p:cNvPr>
          <p:cNvGrpSpPr/>
          <p:nvPr/>
        </p:nvGrpSpPr>
        <p:grpSpPr>
          <a:xfrm>
            <a:off x="3595827" y="1686749"/>
            <a:ext cx="2760155" cy="288001"/>
            <a:chOff x="4859313" y="3676054"/>
            <a:chExt cx="1996217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03D30DA-5DD9-4627-B6D7-B27FEB2F8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85682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2E6777AB-45D2-4FB0-94D5-73AAA6D36E6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82170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8" name="object 14">
            <a:extLst>
              <a:ext uri="{FF2B5EF4-FFF2-40B4-BE49-F238E27FC236}">
                <a16:creationId xmlns:a16="http://schemas.microsoft.com/office/drawing/2014/main" id="{D580F901-39A3-446B-9EDB-84F5ACE5CA04}"/>
              </a:ext>
            </a:extLst>
          </p:cNvPr>
          <p:cNvSpPr txBox="1"/>
          <p:nvPr/>
        </p:nvSpPr>
        <p:spPr>
          <a:xfrm>
            <a:off x="3860001" y="1741276"/>
            <a:ext cx="2495981" cy="16572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③スライドショーの記録をクリック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92E41BD4-077D-4DF3-BFD6-6F1E75320DE8}"/>
              </a:ext>
            </a:extLst>
          </p:cNvPr>
          <p:cNvSpPr txBox="1">
            <a:spLocks/>
          </p:cNvSpPr>
          <p:nvPr/>
        </p:nvSpPr>
        <p:spPr>
          <a:xfrm>
            <a:off x="424376" y="340013"/>
            <a:ext cx="8333863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⑥特定のスライドを録音し直したいとき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58382" y="2023858"/>
            <a:ext cx="1040306" cy="147711"/>
          </a:xfrm>
          <a:custGeom>
            <a:avLst/>
            <a:gdLst/>
            <a:ahLst/>
            <a:cxnLst/>
            <a:rect l="l" t="t" r="r" b="b"/>
            <a:pathLst>
              <a:path w="1285239" h="160019">
                <a:moveTo>
                  <a:pt x="0" y="26670"/>
                </a:moveTo>
                <a:lnTo>
                  <a:pt x="2095" y="16287"/>
                </a:lnTo>
                <a:lnTo>
                  <a:pt x="7810" y="7810"/>
                </a:lnTo>
                <a:lnTo>
                  <a:pt x="16287" y="2095"/>
                </a:lnTo>
                <a:lnTo>
                  <a:pt x="26669" y="0"/>
                </a:lnTo>
                <a:lnTo>
                  <a:pt x="1258062" y="0"/>
                </a:lnTo>
                <a:lnTo>
                  <a:pt x="1268444" y="2095"/>
                </a:lnTo>
                <a:lnTo>
                  <a:pt x="1276921" y="7810"/>
                </a:lnTo>
                <a:lnTo>
                  <a:pt x="1282636" y="16287"/>
                </a:lnTo>
                <a:lnTo>
                  <a:pt x="1284731" y="26670"/>
                </a:lnTo>
                <a:lnTo>
                  <a:pt x="1284731" y="133350"/>
                </a:lnTo>
                <a:lnTo>
                  <a:pt x="1282636" y="143732"/>
                </a:lnTo>
                <a:lnTo>
                  <a:pt x="1276921" y="152209"/>
                </a:lnTo>
                <a:lnTo>
                  <a:pt x="1268444" y="157924"/>
                </a:lnTo>
                <a:lnTo>
                  <a:pt x="1258062" y="160020"/>
                </a:lnTo>
                <a:lnTo>
                  <a:pt x="26669" y="160020"/>
                </a:lnTo>
                <a:lnTo>
                  <a:pt x="16287" y="157924"/>
                </a:lnTo>
                <a:lnTo>
                  <a:pt x="7810" y="152209"/>
                </a:lnTo>
                <a:lnTo>
                  <a:pt x="2095" y="143732"/>
                </a:lnTo>
                <a:lnTo>
                  <a:pt x="0" y="133350"/>
                </a:lnTo>
                <a:lnTo>
                  <a:pt x="0" y="2667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5B23D81-E48A-4D7B-93B1-F1845DED7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38339E9-86E4-4A39-8127-8C77CE391A2A}"/>
              </a:ext>
            </a:extLst>
          </p:cNvPr>
          <p:cNvGrpSpPr/>
          <p:nvPr/>
        </p:nvGrpSpPr>
        <p:grpSpPr>
          <a:xfrm>
            <a:off x="4358595" y="2042173"/>
            <a:ext cx="2931721" cy="575999"/>
            <a:chOff x="4861189" y="3652776"/>
            <a:chExt cx="2180980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A3749035-D089-4B1C-82A9-0380A83D8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52776"/>
              <a:ext cx="2043460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314B9260-2B4C-4AD1-8BB5-CB629D74E595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4884046" y="3801535"/>
              <a:ext cx="140064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3" name="object 14">
            <a:extLst>
              <a:ext uri="{FF2B5EF4-FFF2-40B4-BE49-F238E27FC236}">
                <a16:creationId xmlns:a16="http://schemas.microsoft.com/office/drawing/2014/main" id="{94120FA0-CDB7-4A40-98F3-5ADD7CA2116E}"/>
              </a:ext>
            </a:extLst>
          </p:cNvPr>
          <p:cNvSpPr txBox="1"/>
          <p:nvPr/>
        </p:nvSpPr>
        <p:spPr>
          <a:xfrm>
            <a:off x="4620250" y="2096709"/>
            <a:ext cx="2606563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④現在のスライドから記録</a:t>
            </a:r>
            <a:r>
              <a:rPr lang="en-US" altLang="ja-JP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…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を</a:t>
            </a:r>
          </a:p>
          <a:p>
            <a:pPr>
              <a:lnSpc>
                <a:spcPts val="1700"/>
              </a:lnSpc>
              <a:spcBef>
                <a:spcPts val="5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クリックすると再録音が開始される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93E332D6-289F-40C9-B7AB-1E61C995E349}"/>
              </a:ext>
            </a:extLst>
          </p:cNvPr>
          <p:cNvGrpSpPr/>
          <p:nvPr/>
        </p:nvGrpSpPr>
        <p:grpSpPr>
          <a:xfrm>
            <a:off x="1798319" y="2875827"/>
            <a:ext cx="2683359" cy="288001"/>
            <a:chOff x="4859313" y="3676054"/>
            <a:chExt cx="1996217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F5ABFF71-85C9-4C44-92DD-D3AFEF1D72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82170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C95B5021-FAF8-4928-8355-5E905C506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85682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47" name="object 14">
            <a:extLst>
              <a:ext uri="{FF2B5EF4-FFF2-40B4-BE49-F238E27FC236}">
                <a16:creationId xmlns:a16="http://schemas.microsoft.com/office/drawing/2014/main" id="{40CA0BE3-B2BC-4190-9F11-66F4296F576A}"/>
              </a:ext>
            </a:extLst>
          </p:cNvPr>
          <p:cNvSpPr txBox="1"/>
          <p:nvPr/>
        </p:nvSpPr>
        <p:spPr>
          <a:xfrm>
            <a:off x="2080172" y="2899077"/>
            <a:ext cx="2307030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①録音し直したいスライドを選択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74FA20-F39B-4E61-9893-275B4AE22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8" y="2282270"/>
            <a:ext cx="1049015" cy="7854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6D8AF2F-9CE6-44D0-9DEE-08B6C2CA1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66" y="2274086"/>
            <a:ext cx="4150044" cy="3105663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793A704-3AE1-4BCC-9B8F-2CC8A23CF9EA}"/>
              </a:ext>
            </a:extLst>
          </p:cNvPr>
          <p:cNvGrpSpPr/>
          <p:nvPr/>
        </p:nvGrpSpPr>
        <p:grpSpPr>
          <a:xfrm>
            <a:off x="4351170" y="2040859"/>
            <a:ext cx="2931721" cy="575999"/>
            <a:chOff x="4861189" y="3652776"/>
            <a:chExt cx="2180980" cy="703824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082E9994-F832-435F-9FD3-901C3E559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9" y="3652776"/>
              <a:ext cx="2043460" cy="7038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B557EF7-9139-47C6-827B-D6EC0C8CD8B7}"/>
                </a:ext>
              </a:extLst>
            </p:cNvPr>
            <p:cNvSpPr>
              <a:spLocks/>
            </p:cNvSpPr>
            <p:nvPr/>
          </p:nvSpPr>
          <p:spPr bwMode="auto">
            <a:xfrm rot="18000000">
              <a:off x="4884046" y="3801535"/>
              <a:ext cx="140064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51" name="object 14">
            <a:extLst>
              <a:ext uri="{FF2B5EF4-FFF2-40B4-BE49-F238E27FC236}">
                <a16:creationId xmlns:a16="http://schemas.microsoft.com/office/drawing/2014/main" id="{DEFC8217-A535-4F1C-9146-38613BBD71CA}"/>
              </a:ext>
            </a:extLst>
          </p:cNvPr>
          <p:cNvSpPr txBox="1"/>
          <p:nvPr/>
        </p:nvSpPr>
        <p:spPr>
          <a:xfrm>
            <a:off x="4612825" y="2095395"/>
            <a:ext cx="2606563" cy="423810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④現在のスライドから記録</a:t>
            </a:r>
            <a:r>
              <a:rPr lang="en-US" altLang="ja-JP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…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を</a:t>
            </a:r>
          </a:p>
          <a:p>
            <a:pPr>
              <a:lnSpc>
                <a:spcPts val="1700"/>
              </a:lnSpc>
              <a:spcBef>
                <a:spcPts val="5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　クリックすると再録音が開始される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6F431CC6-2DF0-4389-AED7-9CE577BF6AF7}"/>
              </a:ext>
            </a:extLst>
          </p:cNvPr>
          <p:cNvGrpSpPr/>
          <p:nvPr/>
        </p:nvGrpSpPr>
        <p:grpSpPr>
          <a:xfrm>
            <a:off x="1798454" y="2877615"/>
            <a:ext cx="2683359" cy="288001"/>
            <a:chOff x="4859313" y="3676054"/>
            <a:chExt cx="1996217" cy="351913"/>
          </a:xfrm>
          <a:effectLst>
            <a:outerShdw blurRad="25400" dist="25400" dir="2700000" algn="ctr" rotWithShape="0">
              <a:schemeClr val="tx1">
                <a:alpha val="50000"/>
              </a:schemeClr>
            </a:outerShdw>
          </a:effectLst>
        </p:grpSpPr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F5B3BD27-1733-45E2-B790-089BA20E7F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882170" y="3768740"/>
              <a:ext cx="140063" cy="185778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Rectangle 15">
              <a:extLst>
                <a:ext uri="{FF2B5EF4-FFF2-40B4-BE49-F238E27FC236}">
                  <a16:creationId xmlns:a16="http://schemas.microsoft.com/office/drawing/2014/main" id="{C0801ED2-BB82-4229-9BD5-015EA23D4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708" y="3676054"/>
              <a:ext cx="1856822" cy="3519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55" name="object 14">
            <a:extLst>
              <a:ext uri="{FF2B5EF4-FFF2-40B4-BE49-F238E27FC236}">
                <a16:creationId xmlns:a16="http://schemas.microsoft.com/office/drawing/2014/main" id="{A4DF3DAC-28CB-4457-AD71-A138E387BEDB}"/>
              </a:ext>
            </a:extLst>
          </p:cNvPr>
          <p:cNvSpPr txBox="1"/>
          <p:nvPr/>
        </p:nvSpPr>
        <p:spPr>
          <a:xfrm>
            <a:off x="2080307" y="2900865"/>
            <a:ext cx="2307030" cy="186565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</a:rPr>
              <a:t>①録音し直したいスライドを選択</a:t>
            </a: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2F43D409-2446-4C26-A3E9-4CCD9189F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7" y="2280624"/>
            <a:ext cx="1015631" cy="760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6A5C019-B613-4E75-80A5-92EA5BAC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1088237"/>
            <a:ext cx="6915150" cy="5422242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85180D2E-90E5-4012-95E3-09F20C09196D}"/>
              </a:ext>
            </a:extLst>
          </p:cNvPr>
          <p:cNvSpPr txBox="1">
            <a:spLocks/>
          </p:cNvSpPr>
          <p:nvPr/>
        </p:nvSpPr>
        <p:spPr>
          <a:xfrm>
            <a:off x="424377" y="340013"/>
            <a:ext cx="8333862" cy="551038"/>
          </a:xfrm>
          <a:prstGeom prst="rect">
            <a:avLst/>
          </a:prstGeom>
        </p:spPr>
        <p:txBody>
          <a:bodyPr vert="horz" wrap="square" lIns="0" tIns="12309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723">
              <a:lnSpc>
                <a:spcPct val="100000"/>
              </a:lnSpc>
              <a:spcBef>
                <a:spcPts val="97"/>
              </a:spcBef>
            </a:pPr>
            <a:r>
              <a:rPr lang="ja-JP" altLang="en-US" sz="3500" spc="-102" dirty="0">
                <a:solidFill>
                  <a:schemeClr val="accent1"/>
                </a:solidFill>
                <a:latin typeface="FOT-ロダン Pro B" panose="02020800000000000000" pitchFamily="18" charset="-128"/>
                <a:ea typeface="FOT-ロダン Pro B" panose="02020800000000000000" pitchFamily="18" charset="-128"/>
              </a:rPr>
              <a:t>⑥特定のスライドを録音し直したいとき</a:t>
            </a:r>
            <a:endParaRPr lang="ja-JP" altLang="en-US" sz="3500" dirty="0">
              <a:solidFill>
                <a:schemeClr val="accent1"/>
              </a:solidFill>
              <a:latin typeface="FOT-ロダン Pro B" panose="02020800000000000000" pitchFamily="18" charset="-128"/>
              <a:ea typeface="FOT-ロダン Pro B" panose="02020800000000000000" pitchFamily="18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F8AB871-8849-4C19-A4D0-6C3F3DC5639B}"/>
              </a:ext>
            </a:extLst>
          </p:cNvPr>
          <p:cNvGrpSpPr/>
          <p:nvPr/>
        </p:nvGrpSpPr>
        <p:grpSpPr>
          <a:xfrm>
            <a:off x="3228926" y="5296164"/>
            <a:ext cx="2547268" cy="576000"/>
            <a:chOff x="5419174" y="3676054"/>
            <a:chExt cx="1894976" cy="703825"/>
          </a:xfrm>
          <a:effectLst>
            <a:outerShdw blurRad="25400" dist="254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CFC8A26C-D810-4300-94FB-4F2E84DF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9174" y="3676054"/>
              <a:ext cx="1741977" cy="7038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B26DB0DA-486A-46B8-93C8-6DD115F98B07}"/>
                </a:ext>
              </a:extLst>
            </p:cNvPr>
            <p:cNvSpPr>
              <a:spLocks/>
            </p:cNvSpPr>
            <p:nvPr/>
          </p:nvSpPr>
          <p:spPr bwMode="auto">
            <a:xfrm rot="7200000">
              <a:off x="7104721" y="4078589"/>
              <a:ext cx="140064" cy="278794"/>
            </a:xfrm>
            <a:custGeom>
              <a:avLst/>
              <a:gdLst>
                <a:gd name="T0" fmla="*/ 19 w 51"/>
                <a:gd name="T1" fmla="*/ 0 h 133"/>
                <a:gd name="T2" fmla="*/ 0 w 51"/>
                <a:gd name="T3" fmla="*/ 133 h 133"/>
                <a:gd name="T4" fmla="*/ 51 w 51"/>
                <a:gd name="T5" fmla="*/ 133 h 133"/>
                <a:gd name="T6" fmla="*/ 19 w 51"/>
                <a:gd name="T7" fmla="*/ 0 h 133"/>
                <a:gd name="connsiteX0" fmla="*/ 5941 w 10000"/>
                <a:gd name="connsiteY0" fmla="*/ 0 h 10115"/>
                <a:gd name="connsiteX1" fmla="*/ 0 w 10000"/>
                <a:gd name="connsiteY1" fmla="*/ 10115 h 10115"/>
                <a:gd name="connsiteX2" fmla="*/ 10000 w 10000"/>
                <a:gd name="connsiteY2" fmla="*/ 10115 h 10115"/>
                <a:gd name="connsiteX3" fmla="*/ 5941 w 10000"/>
                <a:gd name="connsiteY3" fmla="*/ 0 h 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115">
                  <a:moveTo>
                    <a:pt x="5941" y="0"/>
                  </a:moveTo>
                  <a:lnTo>
                    <a:pt x="0" y="10115"/>
                  </a:lnTo>
                  <a:lnTo>
                    <a:pt x="10000" y="10115"/>
                  </a:lnTo>
                  <a:lnTo>
                    <a:pt x="594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96E6CAA0-4C05-4369-87DB-20DBD9567BEC}"/>
              </a:ext>
            </a:extLst>
          </p:cNvPr>
          <p:cNvSpPr txBox="1"/>
          <p:nvPr/>
        </p:nvSpPr>
        <p:spPr>
          <a:xfrm>
            <a:off x="3318545" y="5348332"/>
            <a:ext cx="2222821" cy="436634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⑤再録音終了後、右</a:t>
            </a:r>
            <a:r>
              <a:rPr lang="ja-JP" altLang="en-US" sz="1200" spc="-5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クリック＞</a:t>
            </a:r>
            <a:endParaRPr lang="en-US" altLang="ja-JP" sz="1200" spc="-5" dirty="0">
              <a:solidFill>
                <a:schemeClr val="bg1"/>
              </a:solidFill>
              <a:latin typeface="FOT-ロダン Pro DB" panose="02020700000000000000" pitchFamily="18" charset="-128"/>
              <a:ea typeface="FOT-ロダン Pro DB" panose="02020700000000000000" pitchFamily="18" charset="-128"/>
              <a:cs typeface="Yu Gothic"/>
            </a:endParaRPr>
          </a:p>
          <a:p>
            <a:pPr>
              <a:lnSpc>
                <a:spcPts val="1700"/>
              </a:lnSpc>
              <a:spcBef>
                <a:spcPts val="92"/>
              </a:spcBef>
            </a:pPr>
            <a:r>
              <a:rPr lang="ja-JP" altLang="en-US" sz="1200" spc="-5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　</a:t>
            </a:r>
            <a:r>
              <a:rPr lang="ja-JP" altLang="en-US" sz="1200" dirty="0">
                <a:solidFill>
                  <a:schemeClr val="bg1"/>
                </a:solidFill>
                <a:latin typeface="FOT-ロダン Pro DB" panose="02020700000000000000" pitchFamily="18" charset="-128"/>
                <a:ea typeface="FOT-ロダン Pro DB" panose="02020700000000000000" pitchFamily="18" charset="-128"/>
                <a:cs typeface="Yu Gothic"/>
              </a:rPr>
              <a:t>スライドショーの終了を選択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8CD1C06-F909-4EE9-9264-B018B563412A}"/>
              </a:ext>
            </a:extLst>
          </p:cNvPr>
          <p:cNvSpPr/>
          <p:nvPr/>
        </p:nvSpPr>
        <p:spPr>
          <a:xfrm>
            <a:off x="5697852" y="5872163"/>
            <a:ext cx="1317310" cy="20984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C584B5E-8BAF-4FE4-8AB5-9B61852FF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8C9579-D4BC-4F2B-A2A9-2FFEBC09FB1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502</Words>
  <Application>Microsoft Office PowerPoint</Application>
  <PresentationFormat>画面に合わせる (4:3)</PresentationFormat>
  <Paragraphs>113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8" baseType="lpstr">
      <vt:lpstr>FOT-ロダン Pro B</vt:lpstr>
      <vt:lpstr>FOT-ロダン Pro DB</vt:lpstr>
      <vt:lpstr>FOT-ロダン Pro M</vt:lpstr>
      <vt:lpstr>游ゴシック</vt:lpstr>
      <vt:lpstr>游ゴシック Light</vt:lpstr>
      <vt:lpstr>Arial</vt:lpstr>
      <vt:lpstr>Calibri</vt:lpstr>
      <vt:lpstr>Times New Roman</vt:lpstr>
      <vt:lpstr>Office テーマ</vt:lpstr>
      <vt:lpstr>デザインの設定</vt:lpstr>
      <vt:lpstr>The 14th Asia Pacific Cervical Spine  Society Meeting</vt:lpstr>
      <vt:lpstr>スライド付き発表動画の作成方法～アップまでの流れ</vt:lpstr>
      <vt:lpstr>①録音を始める前に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小森 OTO</cp:lastModifiedBy>
  <cp:revision>324</cp:revision>
  <cp:lastPrinted>2020-06-09T05:59:46Z</cp:lastPrinted>
  <dcterms:created xsi:type="dcterms:W3CDTF">2020-04-28T02:17:46Z</dcterms:created>
  <dcterms:modified xsi:type="dcterms:W3CDTF">2020-09-03T03:42:05Z</dcterms:modified>
</cp:coreProperties>
</file>